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59" r:id="rId5"/>
    <p:sldId id="262" r:id="rId6"/>
    <p:sldId id="280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87" r:id="rId26"/>
    <p:sldId id="288" r:id="rId27"/>
    <p:sldId id="277" r:id="rId28"/>
    <p:sldId id="289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47260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300" dirty="0" smtClean="0"/>
              <a:t>«Свидание с поэтом»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Литературный вечер </a:t>
            </a:r>
            <a:br>
              <a:rPr lang="ru-RU" dirty="0" smtClean="0"/>
            </a:br>
            <a:r>
              <a:rPr lang="ru-RU" dirty="0" smtClean="0"/>
              <a:t>о жизни и творчестве </a:t>
            </a:r>
            <a:br>
              <a:rPr lang="ru-RU" dirty="0" smtClean="0"/>
            </a:br>
            <a:r>
              <a:rPr lang="ru-RU" dirty="0" smtClean="0"/>
              <a:t>Александра Сергеевича </a:t>
            </a:r>
            <a:br>
              <a:rPr lang="ru-RU" dirty="0" smtClean="0"/>
            </a:br>
            <a:r>
              <a:rPr lang="ru-RU" dirty="0" smtClean="0"/>
              <a:t>Пушкина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presentation.ru/documents/8570799c5901a2901e8e25354bab6e8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 Яковлевич Чаадаев</a:t>
            </a:r>
            <a:endParaRPr lang="ru-RU" dirty="0"/>
          </a:p>
        </p:txBody>
      </p:sp>
      <p:sp>
        <p:nvSpPr>
          <p:cNvPr id="37890" name="AutoShape 2" descr="https://3.bp.blogspot.com/-pGsJUQM2az0/W_Km5MORWkI/AAAAAAABDRY/TSly6FnIRMwIr7DLJoYJ1dCnWNUrbxt7gCLcBGAs/s1600/f3919a21cbd5d46e729e90e4dbf0542d-788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3.bp.blogspot.com/-pGsJUQM2az0/W_Km5MORWkI/AAAAAAABDRY/TSly6FnIRMwIr7DLJoYJ1dCnWNUrbxt7gCLcBGAs/s1600/f3919a21cbd5d46e729e90e4dbf0542d-788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s://3.bp.blogspot.com/-pGsJUQM2az0/W_Km5MORWkI/AAAAAAABDRY/TSly6FnIRMwIr7DLJoYJ1dCnWNUrbxt7gCLcBGAs/s1600/f3919a21cbd5d46e729e90e4dbf0542d-788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503349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4" name="AutoShape 2" descr="http://image2.turizm.ru/CE/pub/page/184353/1510748809715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://image2.turizm.ru/CE/pub/page/184353/151074880971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8701"/>
            <a:ext cx="9144000" cy="69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kelohouse.ru/images/alybom18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55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zhais.ru/photo/russia/pskov/mihailovskoe/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www.metod-kopilka.ru/images/doc/21/15681/2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f.ppt-online.org/files/slide/b/b8gcMZIrQS6ANxUEiPKTLOV0o3pH1khfWXYsvD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iki-sibiriada.ru/images/f/f4/%D0%9F%D1%83%D1%88%D0%BA%D0%B8%D0%BD_%D0%B8_%D0%9A%D0%B5%D1%8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32656"/>
            <a:ext cx="866489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https://ds04.infourok.ru/uploads/ex/12aa/00031fe9-7edf0e6a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ds04.infourok.ru/uploads/ex/12aa/00031fe9-7edf0e6a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ds04.infourok.ru/uploads/ex/12aa/00031fe9-7edf0e6a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s://ds04.infourok.ru/uploads/ex/12aa/00031fe9-7edf0e6a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880891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Наталья Николаевна Гончарова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22" name="AutoShape 2" descr="https://im0-tub-kz.yandex.net/i?id=5f67a59103204fd3bda1648187afa5b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im0-tub-kz.yandex.net/i?id=5f67a59103204fd3bda1648187afa5b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336704" cy="504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https://cf.ppt-online.org/files1/slide/e/EdkHx1FTznpfv5liAaOruU6MGC8mYobQyhB7cIeWR/slid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cf.ppt-online.org/files1/slide/e/EdkHx1FTznpfv5liAaOruU6MGC8mYobQyhB7cIeWR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Н. Н. Гончарова –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Ланская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1859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ÐÐ¾ÑÑÑÐµÑÑ Ð¸ ÑÑÐ´ÑÐ±Ñ: ÐÐ· Ð»ÐµÐ½Ð¸Ð½Ð³ÑÐ°Ð´ÑÐºÐ¾Ð¹ ÐÑÑÐºÐ¸Ð½Ð¸Ð°Ð½Ñ ÐÐÐ Ð¢Ð ÐÐ¢Ð« Ð Ð¤ÐÐ¢ÐÐÐ ÐÐ¤ÐÐ Ð¡ÐÐÐ¬Ð Ð. Ð¡. ÐÐ£Ð¨ÐÐÐÐ. ÐÐ°ÑÐ°Ð»ÑÑ ÐÐ¸ÐºÐ¾Ð»Ð°ÐµÐ²Ð½Ð° ÐÑÑÐºÐ¸Ð½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3"/>
            <a:ext cx="5112568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zoozel.ru/gallery/images/9656_pushkinskoe-bold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885825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«Наша ветхая лачужка»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818" name="AutoShape 2" descr="http://s1.fotokto.ru/photo/full/526/5269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s1.fotokto.ru/photo/full/526/5269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60648"/>
            <a:ext cx="873690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ds01.infourok.ru/uploads/ex/067e/00007bad-884ee3e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mybookland.ru/wp-content/uploads/2018/02/Kapitanskaya-d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0" name="AutoShape 2" descr="https://img-fotki.yandex.ru/get/5202/spb-poetry.27/0_5a4da_c1f9fad2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s://img-fotki.yandex.ru/get/5202/spb-poetry.27/0_5a4da_c1f9fa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0"/>
            <a:ext cx="8988426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kz.yandex.net/i?id=3dc11ec262db5fb78553bfc80400b5c6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Дуэль Пушкина и Дантеса на Чёрной речке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938" name="AutoShape 2" descr="https://im7.kommersant.ru/Issues.photo/CORP/2014/02/07/KMO_111307_16420_1_t218_1434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im7.kommersant.ru/Issues.photo/CORP/2014/02/07/KMO_111307_16420_1_t218_1434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im7.kommersant.ru/Issues.photo/CORP/2014/02/07/KMO_111307_16420_1_t218_1434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https://im7.kommersant.ru/Issues.photo/CORP/2014/02/07/KMO_111307_16420_1_t218_14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hert-poberi.ru/wp-content/uploads/proga/111/images1/201802/igor4-2502181632363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Могила Пушкина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Святогорском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монастыре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2" name="Picture 2" descr="http://img4.tourbina.ru/photos.4/3/9/2/2/2/1122293/big.photo/Mogila-Pushkina-v-Svyato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85725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fs00.infourok.ru/images/doc/218/247739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0"/>
            <a:ext cx="8808913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«Великим быть желаю,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Люблю России честь.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Я много обещаю.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Исполню ли? Бог весть!»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986" name="Picture 2" descr="http://www.ruskompas.ru/albums/00318/j1ogar3mqtyr7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1764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Сергей Львович Пушкин       Надежда Осиповна Ганнибал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(1770-1838)                                       (1775-1836)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86" name="AutoShape 2" descr="data:image/jpg;base64,/9j/4AAQSkZJRgABAQEAyADIAAD/2wBDAAgGBgcGBQgHBwcJCQgKDBQNDAsLDBkSEw8UHRofHh0aHBwgJC4nICIsIxwcKDcpLDAxNDQ0Hyc5PTgyPC4zNDL/2wBDAQkJCQwLDBgNDRgyIRwhMjIyMjIyMjIyMjIyMjIyMjIyMjIyMjIyMjIyMjIyMjIyMjIyMjIyMjIyMjIyMjIyMjL/wAARCAODAo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RnwvHA7mvC/H2R4ruyHBHH8q93mCiIcc47V4V44KP4uuxtwyjIHY8d683DaSOyockSdoAwfSo93yn1NSGUbTnA3enY0125ACjINdxkRFmbggHAzSPyAMYHWlZ+hxg4qBnyMdapCYsgOQc9OtMbqCD16+1KwyPehBv3EkcCgQ4HgAcnvQybcZOeetMTH51Io+XLCgADbQTznH6U35iOBwP5Urcp+GKFLbCqkehoAPLKhTzgnin4wOoG6gblUjdgN0qNiM4znmgB2QoPqeKU5QnP3aRwMDkA9aaSc4bj+tABGoaQenepWXKFgeRxTFC7SQCADUiltpDACgZEo3DnOalHyrxikwxTIAA7Um0jC9utIRKrBhjoT/ACqNnwwwOh4NHIQ54Y96jLEgH8Kdh3JHIEuCeozUZkzkZwO1AyxPqBQWG4K2KAHrKVHTIFJuO7B4OKZzzgZFKgJb6UASKisCeetNyDkqOAcU5AzDBpm0nIB49KAEYj8aAflyOtITjjHSljUZBHU9qBA45BJpwOFOMZAqNgS2TxingKRzx/WgBQ6hx/dpTx+FHfO0YoYZTjqTQA1V3KTnBqQHjGMDHSogCBwM0pIcBQOaQxxDABunapFwygn86hBJYD+dOBMbg5/DtQBIDsOR+dID5gHY5o4OM9Mc01N2Segz1oAcFDDJ7HGKYyj5sDFSHJHXPfimFcHIyR1zQFhm0BcYyetO6oGOc+h7Um7jJp3UZPUGgQK3HPSpAybQMBj6mosd+OO1JGec8ZzTGTMVwFzz1/8ArUMAOc0oAK4GMjufWiRTsyBwOv1pAR7cksT9KVQN2QMk8YJpASVxtGaAR0A59TQABwGPHPWnr/E+MYODimYCnk5bNBOPmIIyOlAEjDccg8Z/Ko2YEMAOp49TTQTyAMc9KnKLwPbk0AMjAIJHQDBzTlIXJLZOOh70DhDgD6+lIxDY3DnHBoGRMS2cdOn0pxYlAAcAccU1g3IA4JzTQo3jPTNBI856kkkU3Bc89akJ7YA96YMBwQaYDolYggkbRT8MueOT/KmYyMY4zUm0FQM5x6nikMRshMdf50xWKpkDrwcelPZDtGOBntTUB5P4UAIOuOfalXIG3HfvSnJPqBTXJIODyfSnYCx5qJEVZMsTwRUBY+Z6DvQDgDPXOOaaSBJwCR60gJSw28dKN2FwMCkLDbnYAT1NRnlvWiwxzyHJIPSk3fJkjcfWkKndyMClUleSKBCupKfKcChANuD19acWDIOMc5pr44OeDQFhDgEc8HrQcjIC++aYSOn609JNud+Md6YABnjJzUiLJ5bEHCqOc96AV2+YFwc0oXMbOxzg/dzSAb8qbSaeqgt161HtLKOOnWnn5WXGDQDPd/Cw3+F9N/e7QIQMAUVJ4RVf+ET00lEyYQetFedLc3Wx08oJQHOK8O8bKD4svyWx7HvxXu0qLjGemOK8H8cbf+EovFOcB+veqw3xCmcnMCVBPy/LwoFEcYc5J5AzmnS5dQR2/lTGBjUYPDDnFdxkRFcR9ee9QsBtIyDj0qYkBSFHBGM1Cw64GM0xDWwBSJ1PHWnsgZeOtRBiNy0wJCq8YGMUKDnjJBpoHHU5xQDjHLA9xQIdjg46LQMHJA5PSkyyI20nD9aVCFQhTggUAIwwRtPSjcM4B4zQWB74x1powOmOvFABkq2G59KfI6yylhwM8A01gQwY8ZppwfxOKAJQ43Hdyp7CpWdPLzUBwF980inkEjjvQBZVAOrHp09KN+wZxxjvShj5IUgc96YRuAyTwMYxQBE7BuQetCBQfnycc8U9oyQoBGDTTt3BV6mgB2M7m7ZpjjJweBUxQHaqnqeneklG4HjBoAiw23APAp4IGB3PNOG1kPBLAUg3FwQOPegY0khBg9+acCqxt8uW96QhQ27HA4prDAJoAQEMTkHnpSKdr8cYp6bSByB9ajb7x4PWgQ49N2f/AK9OUbh0HrSDaKXzPSgBwILAN0ob5ioDYAOBQQCc59sUi4Eg4570DG5w+NxpgzncM+4p4Uls9OacylQMsPpQIYAcY6CnpyeRmmoeoJzUu0EZJwfakAYyeCPQCnR/KwznuMetNGEfIHPapGBUc9TQMcfKU/xHimGRWAJXIHb0pA/QEU0oCw9u9ADDtPTP0pSSckYoIAY880oCqwyee4oEJwB7nrTUTk54GeDT8DB+bBJ/SkBBOccD8qYxVz5m0HjvmpMsVK/w5qNRjJ9alKrs3AmkBCxOeDSDnjnPqakI+bB4OOKMfd7560C6jNrFx0+tI7DA3H5sYpTg55PB4xTW3Ecr2xQMcnHzc+tOBySMk9zimjjgDqOaVABlyO/SgBVJJ5XIp7EM2eAD+lNi2gkjNBChuMkelACYbduBOB1puwlvlbIxg/WpVQZ3HB9s01+u5eAelADNrAZxwOtBz1GAKM87QTz6048Blb9KYDAX8zGCB3xUh4yG5A5pMbZgxyfQCnMdpJbHJ6UgHjayEYwCKaD2J/h4o6gbSQTS4CjpyRjmgCEsQMDgmlQ4Urx0zUg8sZHU+pppUgN2yODTFYYCN+4HOPWncdx37UgToKcU+X5WFADiVyNwzxSbQwbawz2FBIQbWPIpihgNw5P60DHgleN2R70ODt4XjPNNwW5I5HYUcscBTn2NIBVUeQf72e/pQyHI44PH4U5FZvcL1FKAA5JGPxoAYAqycDJHGDTMhWO5c+1PG0MWzuNIWzzt5pgBjbYGXp708kiNQOe5pufk2hvyqWIFsMMAAdxSENU7WORmkJYSBsj+lP7dRuJ9O1NKhT9DQM978LZXwrpYDZzbqaKd4S3N4U03KgYgUfpRXny3NUzqZyAu5sAYBzXgfjZxJ4qvuNwV85Fe9yjLEHpx+FeA+NsL4q1LHXfVYb4hzObd8DGfcConJYHsKlQrsG4844yKhkY7iST16YruMhjMpiAzkjpmkbbt6DPShgC7HqaARg4PbmgQgJ2ZJ6VF5a9cnNSAhozuJ9qbjPI69qYCoT028+9Myd/PGafnc2ScHHakVcBs85HGaBIY2SRycD0p4wTgA9Ka0bbRzj1pFJJ5HOMUANckjBPGacGwo4GaQjuopY0Y4zyaYCu+7rnijac8DPNOIOB2pS3zYzz1pAAY45ApSpKjKEg0gVhE3GQOppATwCTigCTcFjHbA4yKQHcQTnr60rqpT370ivtzj1xQA9mO3BGQOlRowOevXg+lSb2AxnIPrSHkY4J9qAEJ5yDg9QfSlL7gTjtQyfKADg4pu3oA31oAf91Qw4JHSmrkrkk9elKR8o/LNIUI+bPFAxME9e9NAZRyCfc05V3sMtgetKx+UAmgABPJ7Ux24yevpTguBnmmnGc5zQAEYXOeakCkJnGe9RjkEn06U9SQvrjjmgQ4kKp4BGOaAdpBBwMdKVgvrnj8KYc7gc5GOlAx275s5+X6U0AMx4yT3qURb+B16UqqUJwcY4NAEUQOdv3d3enbWzgdR+tIo5wV/GnlcYbvSAaOhAHNKNz8E47805W659O9RkcjJNACAHgc5p+Cp5/KlGGYbSMj1oOFPPDUwGlRjHrzzTSPl4B4PenZLHBJPPAPSlU4JBx/9ekAwj5ScfN3pVAXCjv2NSDB6H6/WhhnBOCcUAJgAZJ5HSlJIX5TkenrQvAJJpMtkEHv0oACATweelIB8vPQHrTnPynGOuaZnjr3oEBGSWBPHGBSAEg5J49KUkltxHB6YoYr6AE0AMHyyA54xzS5I3dwKQJxkCnqh2HPC5zk0DEA5yTj2pA7E7sc5xQxBJI55pDIc44yaAJd6sCB2NNO4DAP5UgOGwoAB708Dof5UAMzkbS3NDYEgxycfnSnKqeQP60BRtDHr/KgALfOGJwcdqQZL4696kkUEjbzxScRkDndjIoAV1yww3/1qCwJI646GnBhyCvHqPWozgNlTn1pgOXBJyB04qWLmPOVG0cg9/pUKNlx255qQEBmONy5xg0hjHPOWGWPb0pi8AqePrT5OGzjgcjFMyd+aYmDkk5IGfWnxqT91jj3700E9AuKeiuw2rnJP5UAhWwhK4ANNUY+f070pjJc7vpTEcjGcFR2pDJlIRMtnkUihXPCkntSM7PgnpjpT4yiA7V59+1AIiZMYXb0PNDL3JOB1p5B2gkZJPNMUdWySOwNAhnG0sv6U9QMgjP3elAf5MABcdaFc8sGGf7ppgAUlVJXv2oIwzEepqRWJAUDH1pp4bGM4PWgGe++EiF8KabnJJgU/pRTvCxH/CL6b2/0dP5UV50tzRXOndQQxPFfPXjUbfFmpZJz5pABr6HdcIx3EjPSvnjxgVPizU25/wBc3J+pqsNuVM5uQjKseD7VG5LyZbPXuakcHHvTGySMc/XtXcjEQj5gM9+KYMqp5AJOKV/mfim8qR0x1zTEGQwwO/H0phGzITJxxk09kyFIJpm4kjGR60AOViBgnHHWgKSwOGODTQCCakLjIA457UAIQwGffmom3KeDwe9SNkZAOcdaaBxnnHamDGEhSApI9al2kKXx+RqMLx93J6nNO52jA4PWgEOyOi9cc0BiAcjBxQqn73vS7cjPU4pAKxAU88e/SkUkr8x468UifvGAJAB6H0qfyguDuBOKAE5OSDx70wD94cc55NJuIA9elLHuOW4oAQrjsSetSBSEVu/pSEE9CDnvTlRtu0H3oGhCTtzjPPakVcsRnHvRk8nGDSoHaXaqk5PFAhxLBNh6D1pHIcAdOBT3UhcMMkUxgMBc8gdTQMgYlWz2HGKNwGFPPHenOMkH2o2HI6HvQARhumcqfWkI4xt96cW+X0Ge1PPADdgMUARAZwCMZp4weoycUZwwySR9KUHnOKYhwcFCpHTpTjFuGFwAe9JHguSwx6GnbyOikCkNDR8q4wcA9RQx2SbcZyM0EnaR2oQ5HP3scUAKGXJ5/CkLYJwT7Ug68DJzSH5SD37UAKScEkj8e1IQWHUg44pSp2lvbp70qf6rmkAm0blJ7fzp25SSx6kUgJ2YA796CqkYpgPChiuOvvSMoDEUsblSBgE9KQJl8sc/N0pALEAshHH1pzoFjyDQiehIB4NPITZ8zHd0X6UAQFuQAO1O+VTk9cdBSY3HI4xxT1G5uTigCMZycjqM0KED5cHGOmaUqwycd8UoQEZyc0AJvAAAByOgzQdk0WSvK+9NbJfGeAcZpq5DEj7voKAHBH2kk4A4xSFfmG08nilXLbmLHntTihJ3AdKAISGQZKfeHWmgDqrc+9S7SwIPIzxQq9uvPFADEBDYAzSghc5P/wBanEYcFTz0NDDCtwDk0ALHntg05gdmT3NRqcMozilZiWIGeKAA7jnBwPWlUFxgn5j3Pal27l5zz2FP2ny1YrgdM0ANUhAQezfnUZwWY9BmnyBVx3I6007dxJPXtTAQnaQOnvS53sRnvxQcM3Xj09aAuB8wC85zQA8cqQwwR+tIvqQCKCwDn5silYbyu0AE8gZpAKDtbAxzzzT4mzLyQvHJqIsCjKw+cHj2qRMbfnOO3tRYZGWwW253dATSMrAhi5PPSniQBWXIPPWmlgSxVcDOQfWgBwwvUcAU4TZJxgAjPFQ7wW6k+1I4IYcbeKA2JdxI4BFNBwe+RSK3K7ulPUlDjZ8p/OgQ+NMc8Yb1qNo9rnkE9qkbBTYxHBphGHZh2HGaYApZSw4PYmnRuDuD9SeMUKNwzwM8801GGcMqkflQLqfQPhxQnhrTV/6do/8A0EUU7wwyf8IxpmQVP2aPjH+yKK8+W5rc6Ng4UspyD1B9a+dvGClvFep7n/5bN/OvoovxgYwfavnbxcQfFGqEDP8ApD9veqw27Coc8Qx2knH1qMu249ucU8pgk55z3pGHGT19K7kZERUg8OW55B7U4H5ee3rUYJyTjHNOyACetACbiWAbgelOZMxluB9DUa5aQe9PAUMRQABA247vpTVPy49etOBHJOfYVGqndnHylqALChQuN3J6CmEsTjHSmkkMRnoe1LkqTx+NMBqtksFPPpUhXGBjHrURIDArnkinvyMk55pAN3nBGDj+dOBYRkDjIpoIBwD+FIG60wEJwcZ4NSl1LdO2Ki6ryMkU7BwT+FAEiAAHAGRS4MeRnGRk1GkhQjgE+9PJzlu568UgHKSTwRxTiG4x19aamCCO/tQrZKgNxQNCbSFOf5VLv+UBM59RTGGQGBJI4xUgOxFdQAc85oAcszLtJUZAxz3pgw2WPU0gIAy3c09QPLLdBnjPegCGQFWC46+lAjIXIPfFPkAz5ij7vBpofjA780AHl7lxgcUKM8A5x1oDfMc9u9Iu4MRxyaAFEe9wd34CkAySMYI4NOiU7xzzmlZduWFACKWDYIyO1PZgW45xQrHaTnGDTQfn5x83OaAF8tzyOFpVU5BDcDinBl+7kgkcEU3cGY8fNQMAdhBU/pTfvc+nrSt82f5UJ8vOM0gFACjJ5zTiCF2g5B5oIBlAxinOQGwQfr2oAi2Ekk5xTk254HQUhbjA4HtSBcN7d6AJB8jZABzTD98Y7nmlYDsTTSGzgYB9aAHKw35bJUHpUpfMIjAAB5z3pDbssYkPIIzxQcYBH0oBakS7Rwcn8aUEEYxgepNJj+IA4PrThkxnaDzQIlABIbOcDGKhdiHOF5pQTvU5yRQRmbjqaAEbazHC9aNmECgZbtTthTOcDmmhGAZt3SgARFLEMcZPFJIuATnjOOtKFYsCR70jozALwOKAA4wCM4HX0pil1+ZepNPZt2FBwAOfemjnvigAVSvXnnrT2AGORg96a2APkGMDn3oC/KcHPqKBiGLnf6cUwq26rDcNs2Aj1zUJGGOefQUCJFbagbPNPyHQAZJ9Kj2knlcLilCYKsOtAxdpAy/OKTCnBIAB7mlLDb3zSFSwBI4HagBD1GB0PajOVLEY5pxU4HYE9qReAwbnNMQ0rx1GOtKo5U46cHHQ0Mm0jdj2FA/1e3PGcEe9IBwVWVucH0pCAI2H8WeKaSQOeKcQ7MWA46ZNADAcMOAfanMu4Bug64pdnzY4wOSajdiCefwHagCUYKEYHuc1HksSGyfxqSOMeWW7GmYyC2MkcUAABEgJGR19qewCgOBmkjJyMY/OkbJKoehPWgB67RESwzITwfQULGAu7AIzjJNCqmzvu6j3p8TYYBgNg55FADto2DkHIz9KYyr8vAyRx+dNeTcvyr8vfAxSouZFI44oDqfQnhvK+GNLGQf9Fj/9BFFL4bAXwzpg9LaMf+OiivPlua2N0Ic5HQY/KvnTxYzf8JTqgA4+0P8Azr6OJ+UKOcd6+cfFHz+KNUK/Lm4fr9a0w27FMxwjsp+U8HGPWq8qheAeAatmVQCHc8jqtUtwCHocjrXajMEKgNnnPSjonTrQVYRhl7dcU0ngLnJzzQIbklgeBt7U7qAccjrSMgHJPOecUwcE84+tMBxcluBS53Kc8YpqkLz3NPyDwTk0AAxsyVH1pBt2kHrmnN90AjgU3eQSF4wcE0AKME4yOBSDbjPc+tMbrgUqk4PTgd6QAw5yOABTxzGTgYHWgqQpIGaXjy2ODwM8UwG7dwOOue1PCAtycL6VGjEkAde+Key4OSTQAvl7D8wGQKeIwR8p/A00uG+8TijdzuHfikMUR4PpzTV+UleB709mDd+RTNpGe4zigLEgYFfmbnoOKZyQQCTzSoMAsQcdKe2xWHzHkc0AhSQUQDseR60j85UA0RxnaJCDtBxmgt8+cZweKBi4IVlPeohgDOORwKmI3MMCmhCD2xmgQ1jnCg9qYF+cLk47mgZbccfSnhWOAOKAHMQGA5+tIQMjpn1pXBLYPOKF4JBpgPZRlcnOecimHCzew6VI7/Ljjk8UAbjgfe9qQxh6g5xkZ+lNyctj0xmpSAHYkg9qZtzyDtFAhFJU5XJPTmghjz0p8bSRS9jin7jtB6sT07UhkYIADMcVIkuV29QetRfeOffpTxkLnHGaAAjdkcccfhSgA/MRwOKVe+7oaQlS+1cletAwJJz8+APamlPmOD9anjIwVKg+lB8sDBJyeTigkHkkeERggr0A71CoC5BbPPFSjG4HoKZlTIA3C45IFALQYWzgA/QU9Wyxx0FRsPm6kDoOKeka/edz14UUANYndkAD1qTjaem4j8RTSq4yCck9KRwEb6d6AAn/AGSaVjmP1NR7m9CPXIp20gjng0ANzwc5p/AUkYP480zYWUgGjYwA9RQAJjepIxjrTuDISBk54FKE/LuaCMEYA65zQA3kA4wRmnQkg5I470Fjy2OAeB700Fxn5eD1oAWRcnK5PGaTAOcjqO1BLA43cAYpN55UAjA5NADxnbxyB2qVQQRnscGoYid4P3uuBQrZwBn1P1pjB0G4nIwKcyyAZ25XHFIgXZwSc0FgCEBOOtIQ5eY/l7etR9vmIpBjt69aVlIPJBJHAoAYzZI6kDrxS7iQFA75zSqMkLg4PT1zSYCgAH3NMBdh4H3jUiuVHIyM8CmAncefxpw5IIH50gEOPM7UgQFmDAChtwG7GPShcGRW5560DY/J28AYHFMfJO0YzVhxujOOM9AKrDcr5IoExTEQq9AM845NKQWJPAA6U4g7cqTj3pGG0Z5xjpTAUkImCPmwaaxkB4OB69alhQybcjJPFMYqHYD+9gg0CdxuDsAB3Z6mlhYB8Z/GgEKeOhpsR/fD5Rnt6Uhn0V4cU/8ACN6byP8Aj3Tr9KKb4fYHw9p3OP8AR04P+6KK8+W5qdAeFbjvXzh4oc/8JLqW4HH2iT/0I19IN9zGOpHNfOHixNvibUsvuIupBj0+Y1phtxTMRpAu4DjIxyKrFFBIIbOc81K4I5BOKYXJ+8cntmu0yHRzFUlhCAb14J9R/wDrqIBgozg5xn2qSIhZlZgD2xUflMvzAHAoACxbOBnB5NIVycDBJNPAIyBjHemuMEHHU0wBRkkU9BhmOOfSmqNiMC2PSnqVCnOd2OKAFKhgTkgg8iozyAOnr70oY7WPfIpCemeCKAGY2sM05sbh15FBJ3jilJG7IFAD0fcvl+/OKjK7YpsLyBg80/IVmwOTTFLeW5J4PB96AHJgqflxx1pzldu3b0FRlSeBnHtT5EIGTQA04J/u1Kq7cFuRnvTGTC5H3gevpUitjBJznvSAax+ZiO3tQXOApz1zmnfxE9R6CmbyxyMg9AMUDFjJbIDEDPWnOMn5vmGMcURjc+AcH37U7YfMIBHA60AP82QqsfG0dqZnrjHB4xSYG75uuaUKrNuAwM4oBDyMYb8ce9MDc4I4zk0MAAT6U4gmMtnoaAIgSW+TGPelIbqetLyD0z7VIuQAAMkHvTAjAJY4JzinIAX5xk09AQzZOc9vSmBT94DJBoAcB+8yQMUpU+YCvp1psRIkJYZz2p5B35x09KQCSEFcHqevtSID5YZWHHFKyDcMtz6UiAhiAfw9KAJBtJwOmeRTBJt429Kdv+U7iOORUa55duBQA8BWA7e9MVsA8nHpUqnK4yCp5zTPLBwuc0hiFi3QcUq8A/LzQoKDLAg44qPIDbuc9xTETrtA46jv6U7blsLzk5BNRLkkqOnp3qVGEbFD1IwT6Uh3GTMq/wC90qNZHAxuwp9qGYtLjGccZoIYlcDJwOKYriO4J3Bsingh0J6NmmrGH3ZOAO3anyARphScE8jFIBCQQBjLVIsKH73Y5Oe9RHaCONuKcZFJLDIOeKAFmYSNt8tEAGMoOv1pgVgRg54oBDNuIzmk3ANkcH0oAcWJIG7BA70q5LYJyccYoLLkH8DTcYAOTwaBjgSTtGME5pWA245yfSkA+YMKdGNzjPDHj2oEB+VCoPGMmomA2bjnmpG/1gXBweTTWYE8Ng9iB0oAQYdwOBxQgG/5TkZ70BfnyODUgCiPLOxPYAUwHFUIbjbzwfSmKu0llYgCnysAuAvXqaiUnGTg89KAHgAFWOcY7dqiK5Iy1Sbd23Hy+oPSmsAjbThjSATD7iNoAoIwMdfepiuI9ynBGCM96Y4yo3djk/jQBBu2sADg9s0A7nxjjNSiMsScYGaYykZ+XIHamAKAY/TuaeuOvOPahNoXuTk4U9hSqCw9AB+tACNIfLA9BUe88cn8BTwOcfw9z70rKCccD6UWAcHYxYzwB09ajHXuAakCruHBIHNISq5O3rnGaQxvzDjtTichRyeMYqIk5wM9qmXdvAGAMdaYrksL+XICvJB4qCYN5jEEYY5z9ak3YUbcEjk0joWIYnGfyoERdRtVeB3p8SkMMsByOfSnBTgEHIHaljx5vOR7UDPoPw+mfDunHk/6NHzj/ZFFS6Ep/sGw+Zh/o8fAH+yKK82W5qb8pGxcLkV8y+KpCfFerDJwLuXH/fRr6aJYIAemSK+ZPE8ZPibVCAcG7kP/AI8a2w25MzLIaRN2OAKhwc4xipXyi7V9KaxHBHeuwzG9WAznHPNKxJG3BpuR5gzgetPkb5yFIzigCIqFxnqaC24HjHNKW3L1GaaCChGMMe/tTAJl+dcZwR3qQJkL3pZMYjY5xtwOOtIoOVA/E0AIyBSAScHFNYAkj8qew3cE/d60chxg+1AEYGB15oAbnHOakwCmD1FKigDcewyKAF2ZJIHbnNIY8KwOOcYxTjtXGAcEc/Wmjg4PAPekAzJ5XPFOwx+9yBTQDjcOmal3htwz97oKYDSCUJ7k4xTkQFPvEcZxT9uVxngHr600HGcc8YpADHavGcniogykn2FSqu5iScNjgGmhAp57k0AICFQMD1pyMCxJGSAQaSPlWUquM0u5S4yOOuBQA8I+MgfKOaFwgIK8Z3Ui8gkZI54zSuQ0e3of5UAPbLMAe44pjZBIPJz1pQGDDnOBxQrAuwP0NAxCDsLZOeMUoYkYbq3OaDIFiKBuc07aWPBzhaaC4rADadxximDapw2cdc0hbJwe3HtQuQOSCtAD42wSSvHqacxZJM9ec1GrEEjHXtUisGYg/maQAeXyACRyCajZsBs5BzyRSxttZhjK+lDMMkgZHUDtQAgHy4BPPenc7CQc4OBntUkIDKW6HHIppVyCf4c0mAxeD75496WMZYqDz1+lIpUN157e1SM2cKrc45IpiuRuAw+ckjNREpuJ5XHQVMzgLh8N7VG0gcgBAtAxN/O8MQ3Heptysu4n5jxioQjbDhQB3NO8wblPXC9hSESMhUccZHWmFwhwCSfUdqGRmQN2x60nkNuySdvWmAwMCCAuCT69amUlPmb5kB71DhQc5PXk1IVYxk84z0oGJKpAJIJOKiQtuBI79KtMp8pnYtk9MVCCHXjrmkApcrjsDmo94MgIOWPHSlcqE5+XHUdc0satjeFJUH6ZpiuSgAryP/10MHKAnAH86jMzRoR0BPQ9qVpFaGMfxAf1pDF3YIX8wKlETyYIYL3zmomGPmIzj86I8EbSDk+vagCVhwTklgMCmsSxzkAdaXI2kEke+KQsCdhXORxigBUGdxwAO9OKrgkkZx0pYm3IqKAe/IqN2G48AY68UAKRkdTj3p8arjkcDvRnjG7OaVBt6KTQIGX91ySeeAe9NmX584x8oGBSgtIm3tk80g+VvmHQZ60DF9MZ4A60NlmHTBHA96dkAfNg5PNKQqqcHHOOaAIGdlU98HBprE7gWHX0qaRjIWxioUwGwxb6UAIuSck05QSTk4FBxsIA70oDHcB0zTATapAw34U7bggsRihSQCAAT2pAem7BoAk27pAR932pjAFOehPGaeuQCV5HYCk24wwyVxyD2NIZGyAMuORihdoBPvSgkShc9eOKfJs34XntzVEkWQVA9sjFT7ty5UYG2k3KAqqQDtpGyqYANCQC4bcMN2HAqaFGbGFy2ehqIAbgC2CB1FPic+YMk7c8+tIfU+hdFJGhafnj/R04/wCAiil0bB0Sx2jC+QmB/wABFFebLc1NyQAKQem7Ir5o8Qup8S6oMdLmT/0I19LyAkHB4x3r5l8QLjxDqJ3Ak3Mgz/wI1thtyZmZuTLAr9DULFWPfAHT0pWJLYXHHFPeFozhlHT1rsMyvtzk0m07s/rUi4VGzgU0BguOuaYCy7QF2HApBkkAckHoe9SgDyhxjHeo2OMkHPPSgC/fW7wadYMJVeNwWwCMqc8j+VUs/MWPPNQDcMKDheeKlIOMA9RzQA4ksR0xnmpRGDufr7etQK3QH1qVHbdtyB+FAETLhxnr6dqcy7TwCM9qCpL7i3bPHFTScopyWLDn2pAhgCujKDgLTFTLqTz9aCNrHHTGKD95crn3pgNYMmOTtoAJQE4H86dn5Cd3CnGKGUYOO3egBwbOByaeXIGF5HQ1AoAOGJAB6inblwTnmgBx279vOSOveklbcc9CBikYggFRye4pBtABJJzQBJCwY/d//XTNrNIBnjGaFAHzehpwJG4Fu1IB64VSpYAUrkcFQM8fNUSgkgZ4NSKBhcKCfT1oGiSMlX3EZyPvUxiw3cZ564qSRhkIPlwORUe99rAHg0wEKKMkdxTSThsHkjtTt2F55GKQdT0zikKwhUjC+o6GpFHyqM4PpTMjcOST0zT2GUXjjHWmMXbgnjnsaM4IGOO/rRgFwAcDFPCliMDI70gGFFwWyQDQgbaQOoqdhI7ENtO3j3qu8uMrt56EUATKAARtyxH5UzYxUpuJH931pm1g5JkwvYVKvDoOdxGVNAiDOzkYBBxg0KB1PBPJxUhRXBXA3A45ppG1CGYA9hQA6OLL7shh/tUrqg+YEFc9BTQd8e1mwvc01YzJlMA4OFHekMcCChVjhAc8etBYOmxEGMc+9K8QQj5gCB+VEjKqZViXx1AoAkZ8Rx7l+UdscCoXb52yCARwAKkNzI1uF4O0ZxilO5RudcZHamIrsoC9eCOQKnQrt27e+Dn0piqdwLeg4NSTYjwyct0IpABU7ecjBwMdqglxGuB1PU96eGIbLLxnP1qCUtIxOMZamAwMxy3OAcfWpTIwQKCcE9KgyQdhAINSYDKcnDAcUCEf52OMY6UzHyHB596eAWIAXOB+tDKgBPClccHvQA1S4xlu9ShiTyeKjABP1PTFBBWXj7tAy1kFVz9aUtgDtntTFYZXHTFSyYRATgnrikA6OTA3AY/uj2phiDOWGTkUkbbgCRge1S7hjAOMmgYhTCeYOAOtCEEE9McHmkMhEZU5wabww+bn8KYh65IACj6A0FSd2B0PemowVlwMA9wKDlXOTkmkMccA/NwfSmBgBtByMZPvUg6ZPelKKduORmgCEuVP3QOKjPPOevf0p7g/3fY0zOWwcdKAFiXkEk8UpOxgOvOcU6L5unNDIGfnPocdqAAfKCchST2pQCzHkYApyRl8gA4HAJoZyFxgf40ASABgAo256mg42MgO7bwKhXOeFIGacWfHy4y2ce1MBqx7JFbHI7mlUAH5mzl+adFh5kVifcVJtXO0gFQOo6mi4DCqoxIz0IFB3bMZyMDmgHJK89MDipCrqh+UAqBmqiIiTBcAKB3yamCfvVJ6Z5xULvIzDaBnHHHSrEJ3Sxs3Y8mpGj6A0R4/7FswGIxCgwf90UUukbl0i0GR/qU5x1+UUV5stzY3nHylQeSOvpXzJr/y6vfoeXS4ky3r8xr6dmIVQc5GP6V8v68Q2t6i33gbqRsf8CNbYbqRMy0K7wc496jDFmYsCeeMmp5nUthEEa9SBzmoCxLEn6cV2GXUc2AvOOc00Hy4x1Oe9KSCpBx7UMA6qoGMDHHemUPQ4TBwVpHTALZ5PQCow2MAnpSs7MFO7J9PSgQgweduMYp6jb1HGKbld2evSl5wPQ5oACVPTINPRMOQTg0hQYB9RxUyMAhJyD2oAZIpLDBzg96a4GzOcHFPUhtwYk+nNN2tu+UfLmkAjnkgLz7UJukIA7daQZ3YbggYJpwxG6Ho1MCEMMj0xzUhARGAGTnv0ppQ8enWgKWGBlucmgQzfhSo4zTlO3lhmnSDuBzim7T0280DJAVzwBx60qYMZKqVZTURyeCMH2p6ncu3pz1oAYzbh1O49qkUggA8cVEuQSqnLZxmpAR90nOKAJFXEZOeTyKjUkHHOSKejeYAewpeMhfzoHYf32hiOOaiywyBzUu3EgHQHuaj5wwUgA96AHMQYzjnjGaFJR9r8jtTMMCG6gdRQMs+5j2pAOG0Ox/IU7kqOO1AUbScfMecUpX93kHn+VMBQGycY461LHH87Y4yOp9aagywI6479c04MA5DHBzzjvQIk8tn5QcZ5bNNFofncDcc09WU7PlYrn8qcbhI1cQnBJ5BpMCqsCmN2A+YHGDTSzCTbwMHhvSp5X/dEADJHNVhtWQHG8CkA9GJIYHL+9Rsd+4btuDgd/rTmkXbwPm69OgpVhLp5oUKoOc9KLgRooLYLEr6DvVmPc0yhVIUfeZe/tUlvAPKebaTgnLYOOat2dns+fJKl+30pXGUJIHYs/OB27AU1LeXbvkO1DwO+a2JoVBVI4y6EfMpGOf8KtCyJ8v5cFvug9qEx2Ofht2d+gCZwTUzWi42jLHgjvW0LQK6Ke55x6+tDwnDHB3AYQDqT3obFYxWtQEwSxDfeJHI+lMESqW3Luz3rfFsGAZs7V+96E1TNsGZmCEZ59qEwsZTB2faE7dDULpyCV59DWpKnlTAq27cME56VC1uGO3dz2yetFwMh0PZefak25HP3quyQ/Oc/e9QeKrlM/MANqn8zTuIaHWM4HXqfanBB5RLAEk5BNNYAKdwxuORQwYp/IUwG+UT+8JAOeBTcgsO5H86VACcs/HvUbbFb5cn0oAlZnBU5wMdakRgUBI/A1WZ3KgbeKeOgOfc0AWQ+OQvHSl3lcY6DrTFO6NfzqRFBIb36GkFx2wlM9yeaVCSMde1PwMd8Z4pqMBkYP1pjHbMJkdM8UycktnHA4yKkwD3wP5Ux12jCjPvSARAGj2nJP8AKnBSUGDle3tTQQGz2FMY5OMcegoAfIMuBuJ/lUZVSSGXJH61J8yJgEHn8qjcM3GME88UAOIIOScetKVywb+Enqe9LuA9CT0z600Y3ZK+xNAFlNm0ckn9BUH3XXA4FOwem75SOc0wYOMgccZNAD9xXgkn04pVYAYeMbMnnNI3RGIwccH0psnznknB569aaAQYBznAFSpKVT7mW6c8Y96gOfLJAzjtmpFkBYH88mgBZSxBaiKaRZCAOoxg9+KcrF3K7RwDTYiEkAcnk/LkdDTQmPkJDIVOTgZA/WprdF8yNgNrDg5PQnvUDSLHhcAnPJ96sWgLTK5AdNwyD0PNNgj6A0wf8Su1+bGYU5HOeBzRUulpnS7UqAoMKfKOg+UUV5cnqb2NOfc0RVWAzkbvQ+tfMOsBv7YvQTz9okyfX5utfT95II7Z3I+6pOO9fMepkHVr0nBHnP8AN/wI1vhluTN6GfMij+LIqF1IJCHIPpUshUvlT8vA5qIqwAIIGecV1mTAoGXsDTSQrHnPpTlyCB1BqMglsD5ee9MAwMEkEE8U9cBhu4/rSOqqVAIwetIemM5waAJUUsCVHSnxFAGDr2zkVEjttwvQHnFAyCyHpt60AEY3NgHp0qUFShzn2FRKhChhwCcZp+VbHPNACgFWBI4xmgyERke/WmuzsB6DoPWmnczMM4BGeKAHHaRz82fWjzCByAQMYNKMbQN3PfNQs/8ACGz6UAShgWIPpxTtx5VelQKDnd1qYEEEnANACshGM/nUQYqcjgjPWpQR1znjpUL4A4XGRzQA+NjuLlSRikcnZwMUqSfIE4A9aYWOfbPGaBCxqUy+cNUnJwfUelMHPPf0pwYk7Tx2oGPjGxD169hTg2fvYwDyaFyAV70wKBknJB5oAkmcKRkELnOaj3EnAHuKVlLIWY8AcCmdcleMAUDHudy9ce1IgxnpkdqUHAx3POaQglhzQIkjbgHbk5qQFWDEsQBz070xF2uuMZPr2qRVOGfqM4I7UrDHnGAwOOOtQh8Nu3YXPU1KNu8oAMZ9aSJACVYAsTwPQUCANhRzuBbjFNdRGzEHHsRUjB9pKRKNvfPWq7qzNySSe2elICQhAQu/ccc5pq7WJdtv+yp9KjMZ835ix4rQtrAzBNoye/tQG5FHbg7SyZUDt3q+LJjFubB4ztP6Vo2dmsbLyTgYPHerbWIKKI1YE4GPfHWolIpRbM+G2YwC3VZMs2SAatRQtEjeX8rDo9XVLRKSxChFGQDyTT8M8RBCgn5gQOSOxqGy1BlRLZ5CBKoODlT/AI/WrSw5XdnCISoz/PHfrVkRqIg6EHPDMT19RUY+VcB8v1VSOB+P50KSK5NCD7OPMLNwuPmwuMj2pJokUoBHuIUY+bHy1byWYl1OCeh7/X8acys6/KAcdCO//wBam2TymRIHLeWrDyyuUB549/SqsiTGNgmeDxnpWoVAbgBmI6Cla3LLwGzu429jTTVga1MCWEkqWjO4j73rUTxhz5e3aufvHtWzPESwKkh1OWHXPv7VSlgXaxJP3sk+/ejmIsZbwYXAUEZxkcZ9xVbywy7WOBzxV2SNyHHO3PHvULAoHUbQuMnPUVQmUZEbcFI+maaytkZP5elWpDIcFcMQOKgZmJx8uMcjPeqQitJHxzgc8CkLEjoAKn2KSWdiMDoOlQMOu3imA1gSpwD9afGCI+cEHrTyjbFJPUVGylHGaBEqP8wwDirAxgZwR61T8wZA3cjpU4dggAAxmgZZJYD7vHb3obITjHPUU1ZGwMc46ilf52A7nkYpDEA3R85CjrilYkptAOMZzSE4QgHOeR9aQbyo9aYChGLAjk46dqaAMEqeelAPltljz7UqgkemTSAQZB5HQ0hzjBJ9M+lSlQMAcjOKY+1GweRnv2oAafkYE45HT+tOB+cNkj3qMnLDI6VKCGBO0bsdD0pgOA3/ADE5zUedpyefapCdyKCu0gdu9R5xjH4e5pWAlDbgRyQ1QthT0OR/KljJLHP3BycetOLBsnPBPB9KYDfLznGc9RTwoIYE8evvSFyHZSDu6kj0pVHz7j0Jzj2pgLvYNuXOAB+NSrtKFpOpYceh9qYFypKNzn7tOAMZOFBOec00hDpVQGXnlXI5FPsTiWMEnaWFRSyLJLLJ03NkDHTmpbQZnQ7iFLenahgtz6I075NNtlA4ESj9BRTbAA6fb/O3Ea449hRXly3N9TWmYRo+77v8WfSvl7U3dtSu8AbfNfp0PJr6imUsFBHT9a+XdY3DWLwHHzTydO3zGt8M9zOWxQ5VSDimAr/d/E1IwyMLUJyDggDHpXYQDfMScnHb2pnmLkAfrSOSQO2aVVDErgdOtADcPgEdD3p+wBjgcnnmlRzsKnHt7U0sWOBn60AKqk8DIFSMhABD8kflTcEKMtjFISw+h6fSgQqnLbWY4znIqQFMkjtSbQML26UxY2wSBkZAoGWWG1GUdTUATajBR070juVBxnk9RTkwytuoAAAEznkmoeoGcZXpT84OAd2eg9KSTaGA70AKgCKvP3uv1p+xeueaapVguQcVIyj5T14oAaAAcd89qVQSpyKjyytuB4qQZfad3PpQAwow6LxjpSomflzwKfIChXJ9qblk5DAAmgQ0ZAPOD2qSNXxzyfWmSL37nvUix7osEnd2FAx7HegQfw87h3pjKdoXPB60HcM4UDA6ZpVGVx0oAXaOhyeMAUjKBn3HSnYJ4VseppuMSAgdOpNAABluMAY5xThkpnPT2pNpOWUUFmwSvHHOBSAkTEh+ZulKMMpjViASeSO1RoVwcZz7GkywJGSMn1oAsDyVlB+9tx1HWrIulV9kQG3qeO/1qmsgZ+CV7YNToyDcHiB25xnjJoAi83c+Sctn060gDF9wIJBIAxio2XdJhSCx5A6HNaFrZFomn5PqT1zSegE9rp/mLufhieM9/pW5HZiKERiLOTg4PNJaW5WIL/CeS5/h+nvWglurSBtzZP8AFx+ZrKUzaFNjLeF05VSRn5myO1XEgYwZYhCeABjI4Gc01EVWVScqRnYR973NTuQPnCsFAAIHU/hms27nRGmV54UVWkLLkAbVxncM4z7U8QJ5Yk9DhRjj/wDV6VOQtyCMEMDxz0HYUbcNtC9ADv3cg/SpuXyalTZskCFchuTj+lT7MWuAF3FiSx4x7fp+tPdWDgoxUjOGPP4mpXJ8ry2KkZ+fK5yaaaE4lYh5MuFy4+UD29fr3qKdJUCABN2cgHp9KnBXkqxG4YIA5B/wqIyEOWkGR6d8f40N3BUyMxkMrg84BJx39KQyEgAsQM5JU96gm3g7cjb1QZ/h9aeTHsGFJ44C9zTvoS46lOZVFxtMgBK7umDVaZAFMbcMWJJHTHr9a0Gl3EhmAUe3P48c1VnQ7jgcsc59fwrRNWMJx1MqQINvzMMD8D71Tddw5Ax1B7tWjKxO4N90t1IxgegqnKRnhRvzgfSquZWMyQnDBxtwM8CqzSAAbVArRnjDg/Pg+nrVVlVcKyj/AGvXNUhFVzJ0JHtTkVm4xntSv8zngFenPpSkbXyhxzgYpiGkkgKDyOOahKHdk5z3qwBtYv1xSPhWLDn2PWmBCkLMOeD0qVY8MQCQRQoJ+YkgZ61KECpkOCxNACxTsCFc5H0q0GQICQRx1qomAQvf3qyMPjAwM0DGHHGB1HapDmPJx8vemqwVWz1PelG5Y+Tu7kUARnDEnIIzzUy42ZU7TTSgOBgD3FOTDDOTxxigCI8E5ycHrTJOWOfwzSqSG5xjHPvT3TAHOc0gIWGcY4pwI2ZyOPWn/wAX3ecU1fu5JDHsKYgJOcAjBpSny8E7sfgKWONS43dqcSCMN1oGNVdpAJyAefT8akJB+bHBB+X0qMSjBReMryPWghpGGRgEUCHMCCzt2GOO9KUMWGZiNyinBCEDj/x6pcecdshACL96mgIxuJBLDI9KkLYVwDlifSoVxGdyj5S2RzUhUMC4BOfQ00wEjXJ5AC9N2c81cgiYXUSA5TcMMe+apuuJVDHhcMPbmr1vn7XaKMNzgc/e5oBbnvllxY2+Sf8AVr0+lFSWik2cPyAfIOPTiivKk9ToNdsiN+/XBr5b1Yj+1bzngTP/AOhGvqSXlcLwpBr5Y1NgdQuiuCDM/X/erow3UymUN7O+eDgU043A0u0gkgkY4OKYPvkk5AFdZA3IJwQeDRjcx20ijI5/CpFAyRnBAzkUxDCuPlwcgUfMMDA/CkJbOQaUNhSd1AEigkbx096RWbZtLcD2pm87ABwBTguevGKAFVyQp9859aPnG7JJ71KI9kRPBHGMVEw+XdmgB5KtHuAAPpTR90evQ01QCwJP0qTA+ZW569KARD90bsjg80pjZm3YJ7mjILYAHSpY3Kt6+1AxQAiAjnFRqXyM9Kc52LtA69aNwKY9u1Aho2hTjJFSLhQSpwR0zUYAwSBx2NOj3FGOckkY+tAxSSykk57/AENGACA3PGeKGJBIOPegEBgSOcUAO2hVPOacsZC/ezxmkYkR8qCD3oU4GDkH09aAEIIx1+lPPygHH5d6TcCSTzgZFOf5VBA4xnPpQAgKjJU9OlL2GR8tRgjGQcGn7uMZzzkZpAMZSenAPvTtrBfvcYpcBtozx3z604fdKsRQMbEkYOWByemKliEfDScrjHHrUbKwGAcU7G4AbTz0HpQIkl2/wgDI9eRVeWUykqCQcYBJqbyV2MUYhg3INLHbRmQK+MEbuASaVwHadZvNLlh8o966aK1TCqR0x93v9ap2Ft5G0ou3I7jGR/jW7blY4Q/3iPUVlORrThd6jrWJ5AUI29SMHqK0BbKI/nDEDA3dge1Q2rMoLGNXB5B9KuDDKVJKr/EucjNYtnXaw1UJkUjO5QV6dRUe7qRH85P3iOoqxlsD+73K9R6YHfFWAj7U3Yx91iBx+FTcuJWiOyMh1VsgttK53f57UsDbpN21UKKQV6kCppA3ygqGdSShPTb60BQpWSQgLjGBnn/9dAEJRFlULlXfpwQKjbBHC42tgjOQx9asSbGiaUgrGpwSOM+30qJIy8ZcPjtgDkD+ooRZHIjxOURSM8lPXNVWjKsSEAzyxz0J7VoSRbmyWw/G3GeMH/PFQNEAeAxYHJI6E+9NCK7248o87yeR7DuBVdVycA49PQCrzkbdxQgHkkdAf8/zqiA2WGw+X94+x9KaJa0GZfLrhSgOVJ9ahPULv3E8496llcJmMLkdTVZmVXyeO2P7tXE55oo3ROSHGexNUmUYJZflx17irVyA4MmSADjAqmwds4POMY7VbMWU5kDELt6jg1XeMiMMSAAduO/1q4WXGG4xwc1TZ0V2BT689q0WxDKxKruAbcaMsTuAwO4pTt8wlSFHbNN8xF+UvuHpVEjkYgnYmeMnNRM7Fhk54p+7cxO7aPQVHuGdvBHrTAQZI2MTyOaXbgcHGBSKcDAGeetNfLE7u/pSAmjZ2kVcZ96sozMArPxnqKpodijFWIzuiY4AHtQBPgg8DIHrSAkY70iryoYk5FSIAF4X6UhgRw+cr16005BU+3alaQZOCdufSnOVcLtUKvoKYERwuR1OOKT5jgsQABgYoxjcOoHWpotgLErwRxQIiEbHnkgHk0hVgcHqPSpeS42ZCkd+lNUlSGz3/OkMADt4zx3o+6m8jJwcUZ+YljxmpODgEYx096YEQIBQYwcfnS/LlQTgHnNPYqQHHLev92hNgUhlDEngnrQAoKhCFy/1pynedrbR1I56UPiM/IQygDimgKcqy4yM5PamhDgCy5GSo4NKPubc4VB271FgrFjdkZ4+lPVSqYKkbjx707ATEI68jOMZPfGas2e77ZbxiMgB93HcZqsMtwpBHU+3tVywuCLuKHaVBlB3DkkelIEe+WYK2UIwfuCiltt32WLGCNg5PeivLlub3NicsV5OMDoO9fK+pYXULpTggyN/OvqqfCxluuAa+Ub3e97OcceYxJ/GunD9TOZTLZJOce1M4Ykjp3qYrhm47VXYuSRkY9q6iAPTJ7UgYlT1xSnOG7ikUEqRTELkdKQoMkLyBzQWYcADB70/5sLxntQABCysMDginoAAzMTn0qJCyB2x17UolbcVB/8Ar0ASA5wpzgUxs7uScZ71Jt/dFuh75pm7GMDdk96AEbKNxg0BjvJHXvRISGXBwp7U2NucUAPCnuMCjGBnpTi/Xtt60wt85J780DBuXBzTiApC4IowDk9DnilKjYSMn1J7UCBeAf5U5cphgQCexqNSFbgbiOuaARvx+OaARZJVnywByO3rUGfmbIzzjikHI45PtTogCw3HB9KBiZOQvUelPUM3JGT/ACpAhVgSDmnH5V4zkjNABgqMY+lOz8ueoB6GkKBkAPDU05AC4wPX1oAXapXJXoaazDG3PHUe1K5CtjqMChkJAOcgjNIB3RQAuT1qUFcEqARn8aiySFJJBxjNPUMQeRntjp+NAMlt08yVgRgd6mdc4cIy8kZHpRDsSDc4+Y8j6/4UTSM44OFAzgnHP+FTfUdrEfnwA5aQtzkKOoq7aW2SspBGTnkd/rWdDbvPNyfvHqa6G0ieGL5gZIyOBxk0mEVqXI0WQf31UfMg5Oea04YmNoV2kDqGx3x0qraC3Ei7Vyc5Ydx6irSfu1BDsiDcAuM5PY1hJnbSWhYSM5QgHkA7l/T+tXYRlli2/Ns2KT2/+vUMLxi1UM5QHqQMkH0qRslwUb5zxvyBgfj3rM2HqSCqOSNh5JHWpTN8pBLMD83Tn8D3pmY/kZWXzDwO5A7/AJ04wblU7EZzygZs4Pv6Y/rQGw+KLfKqFiQw59vYU1TnCgdyPm7CmgGON/u5GWYkdW9D/jQdzIAGVSeXXG7p7+gz+tICR1bG0ujbsDAOR+NO3+TksBgjjb3/AM4qGKIq2QxDngA449gKWUkS+WYlMvUYOcD1+tMoa2HzgMeN2d2CKNkYjDRyESEZ4PT1of5JFcuqk9MD73ufr/SmgRKX5CknJJXIPtQDK774kdWUYzwpPX3/AM+lUi4AIGCAMc9D71bLSK5k35XHG7r9PpVRsSLhkUn7oOegpohsiaMAlwyjKjcM9aovFuUkszYPGD1q3ISMbDkAYGTVGdyHUM5Cjpj1rRGFTYoyf61vmZGUkZaq8hAxn5u/PSrMqtKSVIIJ+Y+9VWjkkLqp4C5/n/hVnOzPk2jcC2Fzngd6rTLgkryMcmrMxEEgDA+ZjO0iolySFLFUbk8dK0RBWkUY4boBUZUIgJ5Jq0dqvsGGU85A61ExBlC4Gc9KaEyONWY4XqeM051ELDuR1FARllIPBz0HanhVHOMsaoCIsCSp+UU3K7AM0siqZN3LeoprR4cjtQA9c9BjJ6VKuVVs5K919TUcWMqWJCg807eodgM4Jzk0gLkAMiDI4HP0oViA0ZXj1ohPAx3OKUYQFSxzn5jSvqMaxIBG3g04DK8DBGAKeQSnAGB39qRnUoAo+b1NMQx1OOcA57UoAVQQTg0gJPXhqXcD8pY/l3oAkdJEcEEY7e1QOcjkfNT3d1UdSB6d6adoYEZ6flQMUuFGGAII6e9BYKWIHOKjP1wPenq2OSwbI60gF379vRQBhsUFs9D24Jp4BKBVUYzz70MqBMBs460xDIxtA2nkdPepAfMbYfmJqAoMMe1SQyYcN1AHAB6GmgZNGA0ZXaMjtTTjng5x0zTjhBJvDK47HvTISuVLYGOcE1QhdpUHI2844NaukxKL+3ctul8wbc9BWXKyFmb+Dua1NGYHULXZIC+8YJ6AUgVz3m3RpLeMgbgFAzmiprVitugwDx1orypPU3uacx/cyDA6Ec/Q18p3WDc3GMhfMb+dfVcyjY6552nk/SvlW7kX7TIVPG5iR68104bqRMqMxVTjnNV/lJ+nWpcc528Gm7QQcDHrXUQBwOQSRTSxUkZ4PBoUDac9hQYyBkHk9PpTENJ8zGOi8U7eTjIGFNMKkYyeSegqTlWPy8YoAFAZsAY65zTV++Gz2xTyypJwMgetMBy/AAoAmbBQKDn1zTWYqqnAyelMJ2np1FC5ONxIHpQAEOSvHA60beue3cUr9wmcDqaarHjg0ASMDvPdT60ipk7iPwoG5ydzZHUe1CnAYcY7fWgZYcKrAce1RHaMjIyRTdx3DP3evTvT9i7CQOfWgBBgdBn0owquAF69al8xfKIOM5yD6CogO7fgaAHKAI2A4OaWNVUgt1I4pChCkLwetIBheRyT19qAJVXjruY9vSojnfhegNOAPl8HGec0gTd865pXGxSMZY/iKVjlA2wZAxyaUopQkn5vamZyAD0FMSJHAMZIb5senFIQRHkHtxSqxX5c8N14pH+Ztg6dOKQCM4VAD1PP41PFgoR04yfeo1UiIAqOvWnptVT0Oe1FwJ5XQW64PQY+tVGkLYyCPb1qbzE3AuqkHnNQyDdJhSSp7+lJIp6lzTwdrbiMtxsNdBZ4RCNoDdTk9R/Ssayt2Mq92xxuHaujs4xuG2MH5Aw4OG69fas5lQLVtCZdpjVQdxJDccY6VPCoL7pzsTjKq2CPoabHGu0SKSwB3Mg7U5W3yEtEAvABPasJM7aRdhRiCwYBTkLuxnn6d6sfIAUZSyIfmOOpqoCWXB3eYTjOMcDvU52jyl3NgqTt9T7/AFqTaxOiqrqZHZFKnbwCannKmPOACcBXJ4H19M1V85EtgUQeYT1POP8APrSgGOCQsScsScHdn229/rSJsPLld0bqpLrlc9x3/GoycKrQDCk/dHf602UmVPLLZyM4A5C+gP8AnrSlPmV0HmADAwcbfagLDWw6OHk+Y9WIwce3uKhkG3dIoO5V5JP3R2P86lUfPHu2hyu5S3I//XRKwI2yO5jY8oExk+vPPOKEMh8wME5BdeACeMep96N5mRssyAH7w6U+SaFbR2aN/OJzuJ4xjpiooZlKhyowMAqe3uP89qYXRDcKNmcrwckE8n1GKgjWXBLgY3cADoO1WZwd5YL5ny4BOMfX61VVpNvmbgVUkYBxmmiHEgfc42mPHUHAxx61TO5N4ZdyocDd0NXyoZsszbQ2CoySfpVVliafEmUXkuw53D0rRHLMzZ8qrt9wjK7RyM1UEphy+3HGPrxVuRxhljGNzHBx2qhOQikKSCw4XtjPWrRmyvN858xv9Z061XkwACSCcf3s08lWfDscjpgdaryKwHl7srnLVoiAabcyKTkAfdHHSo9oYMwyFPPNIyNE6tk7R1A7CjcSxjjXgimJkm5YsEgc5pkkrLGNuASOvpS4UsARmopypIwM4piIix4JJz3xU0b5ZGxkjvTAA7dKYDtPTntTAsBg5csBzwTSN87LsGFI5zTYQXOAAB70+QmIHBBHTikBND8oHOOasgrvA2g89DVeLbtU9QetTqhJOcDJ+8e1IB7bcHaOAemaa+OckACkygjPzDOelOX54yRgnsPWgCNQX4HU8Zp7IcglvuDHApqsQmcncD0pXDDPvQAyTaQOSBTS7NzgAYqVVBAWRulMkQj7vfgUAJt4GDx3NBPzAccCnD/VP6Cm78kfL2waYEyHbEzg5YHj0FNY4PbnkilALQSANkZ5HcUpR5EG0AEDH1oAjdmCmPHBAyR/SpIYt7DaMYqEB1PzMSwPIq1GpjkV0O0k8UAOxv3lhvzwWbrUO0bDxhhwPep5GbzCpbJzzkY5qsuQWIBzznmmIlYYVsg7cenU1o6FGP7Utj1PmD5e1Z2WkjjU4+ua0dCVDqlpncWEoBA780mUj3+2fNupRiBjpRSW+0QLhNwx1PFFeXLc1NecExSZ6Y618mygrduc5UsRX1ncc28gA6KcV8nz4WZsccnP1rqw/UiZTJ6kcEnpT1chWC7SDwaa2YxkHJYd6aTlQSMY4rrIGPnByAOwpwO4YPsAaQAYz1pobHBFADh04HQ9TT95bGOajVhjkdaCQG4AH40CHSemMd/rUZ6jGeakb5xz2GBTCMgE9B0oAkUBhknkUYLfOSABTWGRuXjFC+hzimArMoiG09aZuPY1KdoVVGBkdqj2kcdfTNICZWyuCQcelIi8kbc4PekXLFRjB6VMwIZtwG4elAxpUY4GCBTldSueeO1DhdoODkcnFRu3ycUAK2AxyBg9MUjN0ANMdgcLzTkQ5DZ4zjnvQBPKXAUHuKhbOwHPanSIwctnPtTWQvke2aAJSQI8Dr71KjbIl4HPUVWDHGcZPYVIxLAHpjtRYdyVlG7gkAjJpjbQwwScU3ceATk46UZbzPmXjGDSaESOmenQGozgjBxnqDUpwqrzzjFRNiQjHDDgfWhATRs7AbOvcU/Zn5lzkDr2FRxIVbnp3PoakJDRlVA6Y44pDIJMFSQOCeR60wkF/KGAB6VIYpAOhwOMg8UIVVw3LSHsRnAoEbOmxEQfMCuMHeDkiuhgjkkZEIDKecnggenWsSyGbYDh+h44yPet2GEyWu4bNycfePI9cd6ykzamne5bthl8ZEecquD933oit5JXwcDJxgnOT60WybJVkCI3VcdzxVtCHiAEWxowRuI6j1rFo64uzIo/mbyXJV1OfQECrRdVwcAtngYOe2RUcTrsaTYHk3YGR16VOE86ZGZMtjlh/MVJrcb9nYy7ySAyjheCBzgUxpiSY4soCdoCjgketXJ0YIr8Y6HKAn6VnzlfOB8s7z/GBgL7UAgL7HBOfMOBtTjJ+lTcrDKFYjcfmbbgg9wKhjWQyB3YkKTtJGcVbkVlWORWZ2XBZSeCfWgBiONymNDvzlTj7ppzF3hfKnePlAzxnPP0NNUiXdGd0TEfvMdc+gq5HHHsaJ8FWG7cRg0CuZkkPnyq7RMmFKk8kZ7U1owf3WMso54IBx1qxL8qYdy3zfKvQD8f89KY+VCqrFMR7VGc7iD1P50ySsQkcihm2hlz64B/z0ppO2MRIqfM+RxyR/Spwscu8EKhK4cAZLevX1pgRPKBK8Y3Bh1xRfUTM+4wpHDLJuyrK3T/AArNcEyseTznBOCTWxNAGBcEqR8pPcD/AB5rOkthJwrMH+6DjgD1+tWmc81cypOJMIpBPYnJqjdv8m1mxxjOOnNakyvFAx8zJDceprKlcrIRk4YZIHStEZsqFXAHTnOCf500qRyOecc/zqXaEGSAV6k+lMCgOCOcjrnpVozKz7lJY/d9+9OiI8hwVO5sncO1MkOVO84PQHsafE3lxkv+A9aoTGBNuGfgnpURwoIJ3fSpHbzJAyg89hUOx92SRimJhvUg/Lz2xTQ2JCQMHoM0udo+Xr0JqJpPmxnPvTJuWPMZYycnp0xSeZuwuOlNRgAQTmmuPmOM+xpDNCPjAxxj8qmY/dDcqeeKggb7pByV4NTYBccj0oGMYAkDNOXKKCG2ntTWX95xnAOKsQ7fMQsu4jjFIBgJ2deDwT70n7tW/vds+9TTBNu1Djf830qI7PLyT83pjigB2whdwIAHUntSj5iGLdfal+4B8oYY5BpDu8tT0XtjjmgCJlycFuM05VXHrxURLBiQAc89KfHEcpuJweuO1CC45F3EjgHv71IgYBmX9KiZ1V8KM56GpIegUA8nFMCKQlmY4xznNPVdzL8x3dhnpTXyrMNuV96VtoXghfl+9QgJ5WLhGkfJDYx37VXJOGGDncRT2GYhJ1GMZpAdpI4IPOaGIk2FIwSNy1o6EAmtWe1tn7wHr0rNGTER97aSQPWtDQQTrtmBwTKCc0mVHc9+iGYUIJPHXNFJEw8sZGCKK8x7mxtzlvIl46A18nz7jOcY+Y5r6wucraTEj/lmenevk1mIdzswd1deH6mUitIcjI5xTUBIbPpTwMsRt+tOckZVSMDpXUSV1yI2B7imlWJBI4Ap7fKckUm4njtQA0fQ5zxRs3tg4wKfIWYKR0HSm9CRzg0CsGCmN36d6QsRgjI9qQ5JAJyKUr6mmIkDg4BP0poUj6A80saggHuDSPITwTQFw37Vxz1pQuVznkDJpuTgYzmpipVcHrSGOiQnlRk4yKe8gfIBy2Oo7GmLIyEqM4IwaERVcMvAGc0DHR5bgkYJzUTL1B7GnKq4LE85605lx83agCE48wAj8fSnpuZcMT14FOREK5Oce9Iu5T3xnrQA4tjGGBHShcgDGOR3pGiySVwFbnigj7pzwFoAQZDbzwR0FTH54xgjPU1GvzDPfOKUArG3rQA+MEPkDJHSmqS8h5JbPQUqPwxXr2oQscDGf55oGRyEggY+YHJqVEaQ5Knp19KZ1LAAjn9asI5aHaTx6UhEWdqncxyPWnRHqoy2Rnb60rgjhT27jtTkVolyGy2MD2FDAR2blUQheuM9PwqOAsZUwCxxyoqyUPyZZQXxirWnokd0FjwHOSDj2NSNGvZoGtk2oFO3GM8Y7/jWzbxoYQobaVHAPYVlwQhtg5JxkkeuK1LdT5BYNiQfKCOp9qwkdFJFiFCMSMyk4455J9aWR3VCmcLnLYbp9PaohsA3ElmAACg/17e9LI8MJ2FsAJ82OOf61NjovctRtmBxu2yqQcKc8dP61bjnCziJ3KuOBgdFqv5kbJGVkRdqqpbABPuaR3Rp4nTCjBxIOT7ik7MpJ9SaWQfPvJKA5H+0B3prsvll1YKhAJAGd2abEyyzqCcrjCnsBzzSNHkL8u5lbjryvXr/AEqfId0NhU4J8tiduRnpj0+oqaR5Z0SMkMTwM9APrT0JEGY/nA+baBjB6dKqXMhDhc8dMr/hSQXLCuEATI34Oxic5Hr9aeJ2yQzFto6r0J9/WqMkqqE3Mo9CeqDsBUT6itu0TRqjAcMoJBJ/vdKdhORburgAYZW4ILEnv6AVUDAuHEm0EbcL0+orNudQ3THDkxMctu5Ib/CoPthkMn7wIikjAHUVXKS5m3JcxxLlWCA+mW49aiW7iYLjayt0AGBWQFTahOQvQsORSHergxt8q8L6fWjlJUzXmlNwm1QNo4Lngk1mTXEiODtJHIwp7U1LqRIyofkn7pHfvVW4mZjhY9rEEjb3ppCk7kDOyy7mxn0xxj/GqrEFgSmT1U/41NIxNvgsATyfc8cVWmkAymeB1Pp7VqjnkhisPLZWTnkn0NVbgKHTAGwD1605nJYDPQcGlZRJhigz0qiCs6bsJ69M9qZubJJ5OOhFTvEUYMACKruFDEgE844NVcli5yBtJB9xULZU7j2/WrK7VjBJzn+9UNw4ZDsUk4HFUIrZyW7eopGxxjjj86eqhgTTFI6ntTJJIgrLg9aXBLME5psUmACelI5OWypGVyCO1AFqLIjO3uetWEPILYB71Wt13IgPOKuIQIiCoxnn1pFIbggjnndmpoH/AHoY4wc8VHhD0JzjjFKGCqMcN7+lICR9gO44IXj3qIjEaMzffHA9qcWXkEA88VC43OqjqOgPWgCcu7Dg98fhTmOYhsHAPQ96iVtjfMeOtOH8ODwaAIshGXB+bsalBUDDk56kiowuPlZeTyD6UMQOMk/WgCbYN2GGVA5ApepBQ7ccj2FICJF+bKn271GijgFjg80IBz45+YsemfWmKfl2lePfvT8FpM7cemPSoTyc89eBTBk0h+TK9MY2ijaVX5hj2oRN0JOOlIQVQhmzzyaZNywsDHO0cnkVoeHONdtMgEmboazoXfZiQ4Q8ZB5+laHhyP8A4qC1X7374D5eTipZUXqe9xlxGuwkDHTFFSQjMYOcZ6iivMe50GzeZWylwM4Q18lupEkmGzk9a+s71wtlP6+Uf5V8nSqu4gt0rsw/UxZXwQxweo5qNm5CkcY61M4wMZzmoN7KGAPXiukkYzcgBflxyaUEDFLwCOeBTX4B/kKAGnKv6U5iWzt5IpBleB1Pc05VKZweaYhjEHleuKXnZjvSsCAM9e9PZ/l6DJ9KAGx5XrjmnKgYFsU1ORyOR0qV+QME8dqAsQBTuxnirHJHXmm8h1brzyCKeylWwME9aAGMoOD0x196dnPHY0jA53ZGKdGQpxnnHAoAaMrJgjinMDgHPHpSIepyRjrmiTLY4yO1IAVlAwOSe1P2uWXr8wzgVHtUEbieB2p6SMHUAkr0FAx6KV2LtIHeo5MyHg5wNuKkDNjAJ3DoKUD5d2MEChgiJYxuOc/h2qQhkRTjcp9aQEZxz74oZuApOQKAGFcgkHBp7NtKlT25qNgTk8n2qXdtKttHHTPegYMd6nCndUpUGJWycDjFR8lG2nHOc96cGYD5T8pAycUhMcse59objsKk8sLtLBgx4zmhgnGSCc8DFJKfNLAtk+iigLCGNvOAbGcYBrWtQUaJyFzjC5rK3bWjzkDbySK1bfY0KkuC3fI4x71EtilubETeQx+YA9R3wcVoRSiM7sE78btrd8VRhK4AASRlUjHQVdhtnZMs6xHjGO4rE6Ig0u1mdHIkbjGPug9v0qKW2do/mI3ryAeOPr7elacSojBnKEBdu5upp7NE6qZULkE9BjA7fhWTOhKxz73n2Z9/3tyj5WGQT65qeO7SUByjDOQFJxnHt2q3JDBLcgg7XxkMBycjpzxWXcR7HZMcLx8pyC2f0704ibNmHzHkRIsRBWOdp3Z9v0q6mdqhiVbO/K9gfT8ulZVpdRR2xXYd/r6HjOP8fetBcynDnG5doPXH4d/rVMmDuwM+2RfLlYAcYPTPqfTNU7ttyFgSoB2+2fX9asSBG3RhhvYZLlcH8+/0qlc7vLLFh8uB1HP4VJb0IbuVzGpZmYZ2HHBNZMs0kzErlCDgcfeqS4uftE6xk5VeCTwCRnrUtj5SgkxjeDkAHPWqSI0ZFa6ZcTFHcFgGIweBWtBopBZpNoI6DsaemoR7MY4Uk4HWpI9Qj+cIHZyNy47Ck2yoxQ2W0aMkoVCHGQBzn3zVWWxRTweM5Y+/pVtLuETJuO9T0Udj3qKZ9jFhIHG4kL7VKuNxTMyeyZ1JRgCvIPf6VRZGiYtKGLE/e9BWpPIGQ7owMHkA9fes+WXeDGjfKRn6e1aJmUo2KUpDMD/C3T0FU7oYc4OMcketXmjBlKnBQ9agnSMpkNkqcfhWlzEzGBc8ngc/SriKAqfMS3Uj2qExkPlfyqZPMWMHAOTjNW9iBkhaPOw5yehqsVyjsMD5uRVp13EKCcnqTUDsVMigDB4FCJZX2Mzdgg6+9Mk2ocLwccmrAVgVGBknjNNkURYZiCAPmHqf8KskqbnC9cgVHgbualJ3kknA9BULjuPXrTJHovyhuNo4xSkko2GyO4pvzBMA5HXmpOZAGUAdiPegCxbYETccg8etXBEfLL4yo4yfWoLVOBuHTr9auB+R8wUYGcdqllIiVdpXJFNxyRnNPkKHJAwD60wtvCfJzjHFAAqnnaOe9IFAbKncR3oBw7bh8o60+I7pCThgOueKAEKggsRgnsKM5jUJjcP50Myk9MDsPSowGJG1hTAWRWB6YLdcdaUAO55/h5pQQYwAct6mmZIxwBjigCfyxsDqSO3vSFOcr83PGaYSdhUcjORU6q6rvUhcjkUDGrgncQw7cUxuXGMA45zSkBo9znjOTimY2k+wwMd6BEgIGU3bR0NIQWbGenT3pOJCSDn6inZZtoICe49KYmhw2AhOvHJI61qeGcf8JJYOW24kGdorKHHRsk88jtW54YC/8JLYHaADJ3+hqZbMqK1PdoixjXGKKbGEMalwd2KK8x7m5sah/wAeE/c+Ww/Q18oMQC5C57ZNfV2qsiWNw3P+qY4x7Gvk2QxCNQAS2SSc12UNmYtkTY3ZBPB71XJBc5qZunXn2qLaDg8fSukkacjB6807tzShcjJ/AelIW52nkDgUCGjJ6DvUqxEhiXwQM1GV29D+VP8AMxTARmzgY5A707A2YbGfahlZvmHQmkOCSec9qAHYABA54608KBgZ685pASTjoB+tNbI6HOD3pALnnHPXg0cq2Qe9IMbiGODUikHAb8D60ACEMzbhwaN43gjr3pFJUOCcDH50xQSew4oAkYBdwJzmkx8vy/TNIN24tSliVI7k9KAHAHIyBj1oycY2457UgOEww9qcp28YyKBiNISAcYZRwaeJN0Py8k9QajkbjaSOeRSbsAdWIoAeNy4Pfrj1p8mSoboSM0m1OACdxGaQnChWPQYoAdgvxtypxz6Uj/eGBx2FPEmwAYyO9OIVckDrxQBGzEjIAGPSnxAshU529WPelzhemCPWmkkISOo7UCHl3YbSADjGfanRN84fOGBwcdCP8ajKOVDLwD3p+fLiBB5xnJHSpKDLPMXDHaPuqa14kCRhpRxgHb/e9vpWTC4dgm7D/wB7FbMbxpAFAbA6MPXvUz2HHc0bdl2tvVEQ8Fz1A9fw/rW3bqWcbpdxGNsmB8nHSsLTpUI2vJIGBJAP3Qcdf1q3JetgRqdrKuxyOOnesfI6Eralme7ITcQhbPBPc9/pWZcX773xK7IwxtLDr/hWLeS3L3jww5WMjcZHHY96wpnZbniQsRxvBqo0rhOvbRHbi9u2bzPnaAjDFSP8+n61LGwMPfhRuXp9frk5/SsbR929B5zDYMKDyD9a3A8JUQuCG6BscsPcVMo8pcJqY/KL8uCA4GM9h/TFacMhWMASbUU7fXP1+tUr5FRI1QNj1AqxbNjhBuDd8Y4qG0aRjZkt2ygtuAzwSOzGsPUJ1U5DR7uhOOntWnfMdzFTtzhVHbNc5qjRsWUMvmAjPpmiGrFVdiqJJPPdt/XkH2zV23ee7mMUEeF9e45qpbwCU8HkcdO9b9kFsbUAR/vW53ntWjaRnFXZDDYSIu+eXZHkknuOapXN9FaylbcyTA9VHGTSvLeXty0TtgPkA+1alpZwMsH7sb4xgE9WNTG3Uc00tDn/AO2riGX57bywwxnBFSL4kW5cxyxIGxjIGMVT1oyy6q5DPtj+VVJrBkeRrhiQVOcVsoJow9tJM637YLgcKDnIxn3NVic5A696wreZ0kB5B9a00u1ILHGeg+lJ07DVXm3JncHIRsY5x71FKq7Qc4cjknpSKVP7xGBPYVL5ZMe9gCufm4zg0h6FTyxxtBUeualhh3qDuBwc9alMKlSxIAHQL3qURKQFC4JX8AfWncixVdCGO0gKo5JHeqUxIOSecelaMsQC5GeTj2PqaoTgEN7HGKcWJ7EUZLnfnocEVFI2XzjpwARSBmQtg9+KbI29gBgkdT2rQzY0YzlwAD6UjLg5A+UGgFWz8vzAYBpx+4Rj5uO9MkaFGwEnA706McbVHBPWhSGkUNnjg4qeEJnp8w9aQyeFDuA6Ad6sOQI2ATJznjvSRbgd3ahhklgDknr60hkDjAKk98Gl5UAqvT35p24KOxOe4603ch6DA7mgBCQVDBiT/KnqPlIBAJP50zI3Edu1IfvcA+x9KAEAYuPnx7+lSBONwAyOPrTHyCCSOnSnc4UKaYCj5iQD8xPA9KRcHg9R1p8a7n5O3HemEESKRyMc+1K4yQyDIJGEHWpCeW28AjketQMMkdqlRdy/eOc9aBJjC5aJsYIxgD2p64KMTgMOBn0pmCytxhVOCRR5ZBPJPrTQBbqCy+Y37sHtSyALIABtGeuetM7hfusD29Ke2xiVyQQelAEgUkFSRwOM1u+ElB8T2ChQSG5z0PBrnVcquGGQDkj+9XR+EU8zxLYNuLDfyB16GlLZjW57rGqmNSw5x2op0fMYwzLjjAFFeY9zc0NVZf7Muc9PLb+Rr5LkILNgDqcYr6z1kbdKuT0Pkt/I18nHOSePQntXZh9mYMrYHJ5HcZpBgr7nmnOCOcdelMOSeOneukkaCRlSegpCCuB68088ZAAOaBngcY/lQAnBJOBkdKcPmXkjPemuQeAOc0oAAIpgIH24XGR7U7eRjgcjgmm7fakOARyelAE4Kkbcc+tN3Zx1OBQqkgfXmm9W+VuaAHsu1tzDGaVctnJOO1IzgDB5yaWPO7BOF9qQCnG7uMigxqScHHrTmG09c+9PChhv449KBkIJVCCDz3oDNnjHXGamIDnrjsBTM4DheQfagB+zKtxliMCoWY5yP4TjipI2wFC5wOS1DbT82MmgRGiBiCTT3IQ4BzS9uvPcVHg53ZyRQMmbdkE9cdqCQWBI7Z5pIyoYEkkUr/M3HIFACN0z69qA+3AzlfelxkgDrTmjC4XIJ9KAELbieevBpVfPyOPxHcU0ICu0evWn4wuCM44oESsAdm/ITHQHvUUheVkTnGOBSkbiq7jgdjTg4iYFV3PjHtSGJGpDYQ7XHX1raUsIdmOGxuYHrWJAheUMzkc9hW9HIwt44goAJHfk1E9ioaj2byYX65PRvSo45d8mBnyh1XPLn1pJd80hVRww24x1PpREjpgFSXBx9BWRtq9C5qkU26O4hLbWRVIUZx7VmfZIGOY7RtyNjkfn7V0trdRrbK7xqu35AnofXNWop1I8uOJQhO4tjHPanztDdC+qKOmaPFDH50sYjlJJUk89KuJYQCRJSN8wHyAtkED3qQ7Wcs644I3ddpxnGPwpyqWiKMAuTlscflWcpNm8KSiQ3UuQQoAAOduT1p8RZ4l+/k8Eg/54qjMCQ7biXUcVfgVntQMgAYx6g1CZr1Kl8wD8EKQMEsMEfT1rl7oYlcYzk9T3PrXQahIxjAZ2PGRWGy+aWYAcnnAPStIdzGorlnTyySxs5IQ8YA4+tdArJDNDv3srKGwvfNYK/JFksVYY2j2zWhYXJ2DzHZpI+FXqMfWlLUUDXmhiZt/lIqr3XqPY1VaDydrwvukAyNw4HP8A9epS6rCWUnBXOD/EajfCsBkhCu6T6+3tUa3NnqjI1ay+0BZ1XEy8fKOv/wCuudayujMXMGct1x1rqJTIjhFlYox64+7UbXM8BxtGSerDt9K2jUZzTpRMEWjweaSn71zjYRxiqklrJbY+YZ/u+lbMrTs5+Qbt3y88VH5LJITIMg8kE5yfSq52zJ00ipbRuF3Y69quRu6ttMQ9CKsW8Y2glcJnOP6VYSHdKSW43ZAXnioci1F9SoIBHhmGOeMc0ybCISHYYOSQK1JEQzlcvgHGcdKqXKbZAjDODxk9TSuNrQzXK7myGZSM8nr71nSB2B4A56elaU4ABHYdPpWZK2dwG4ZPeto2MXsVHXDnoaiYfMVAJOOMVN0yDn2NQnhie/StDMmiiwGLZOB0FV5Cwk6HpViGXA4XnHeo2CkjPc80CFjXIDc78ZxVi3wJC3J+lQliEGMcDrVuzQmFnHHPWkxltAZW2hQOc49aa0oVynIBbJxUqgoW3qdpGagYIxUgbT/KkAjDcWYHPamOMnbjjGD9fWpEU4JwCc9TTAWEoJ7npjtTAQggAKARTSCr47dTTyx84lfvdhTJBsOScnuKAAknqAeKbuwwK5PtQWyDxt9xQoyMrwaALEW4orYyM9OxNMlGH4GFPb3pN7IR1HHSlQswYE+/NAxhbMeAPmNKm5QB/wCPelOIKqc5yDinBS0ZYKPQg0xWGyOdpKKPmPQnqadncrBeSeSfSo3YK2Me2fSp0VEVgTjA496AIioEZZuAeppFC53klQP5UsjnCru+Ufw+tNBJGBzmgCbcgdWVcnsDW/4QBPi2y3ZXLk/L/umuehBIIP8ACa6HwdKg8UWQGFbc3J/3TSl8LBbnuySFUAG0j/69FMUYQAqCfU0V5j3Og0tZBOlXZz0gfj6CvlRfu7hjI6ivqrXMjRr8r2gc/wDjpr5SfjO0HnFdmH2ZiyCTO7YxHB6iogSm7BOPep5NpOASGHXioCSCwODXSQMUkMDjg9KkHyg5700/LtB/DFJ1JOcimA4gEZIwQetDL8mQMikyOeMCpOGUnngYOOlICMDnjqRQVI4xThyygEcDk0vzKMh+DwaYmCnHG7HtTyPlIxyDzTEbjkc+tTtGdxKnAPf1oGiFwCFDAY6g05SBnsP505l5VWORjjNNAyWXtmkAA5Pc/wAqlAURthTknn2pgX159KaHd1AAwT+tAx27Kj5sfNSne0Y9aRPvjAz1/OlZGGQ7dOuKBDcFF4PB5xQyEjI6D0of5sDbzjFSDEZxs5xQAhxtIJ5J603rk98dqcGPOQGUnrS7ikRG0YPf0oAbnaVAqVFATk5zUYx0L5xTxwg2460AIOG4p5jyQxPA71DnLkH1qwhUDB4z+tAxueSPTpUe4qwYnOTjFPYkudvBzg0ABo+eWBpAAOJAx/ixTmjy+ecetGNrgYz6VGzsSeeMnigCS2DC4AXv711FlY7oI2LBsgEbj0Nc3bxyK67SDkZzXaadhLcAcApksOo+lZ1HY1opNjIolj3bFBIPc5yajkizcOyYGOVX+n61e8x1chV3ADAHYe/1oQGRzMYsqByvr71jc6ZRK0KlSCzZXdg+1XYcONu4h93CgcYqFYlYlhgtu5Q1YRBIrMWMZVs7iOopMqLsISBIWxnadp64PvQ22R9qMRzg/nmhfkmKspGeQTQ0xRWVC3zEsvpUlvVaFUQFnIUM2GO8Y5/CrnlCOGMq/DEkdvwqoZGt38yORlJB+bqcmrTki3UyL/DuOOpNJjiYOpSu27LkbRtHHSqlsFVVLg43cH19qfechs55bO3HSnWuBE25mUE8HGce9aLYynuPYFh8oJQMc7m5HtipLbNu6MFAz1YjpTWQyE+Zg44DA9feryrGirld+1eSe9DCK1J0nBiJQ5b1PQc9aUzmRvmTcV6L2Y/5/lUUZUkh12rnnHb8KdKQGwv3jyCR0Ht6VFzWxEZFUqG53Hk5xUMscbBH3LwOSB2pWhyHmGTg4Azmo3RBzgsNvC/jTRMkhjopc4JPOQB6VG0DbtwX5s5GTxzVqOIsQFUAZyfWrjwgAN5WSv3ufypuVjPkuU44gF+YcfpUyRBQSASueGPAFWQFMW5sdOnpVOcln+U5BPyqeh+tSpamjjoJI7REOoLIOGB7EmqE0ytKX2gOxJLfTjirF22VcGMIo/unqazZJBtCldvy4OK03Ody1Kd1mWT/AFgYfrVGVlBGCdw64qzM4Xjkn0FU3dsE88dM9q1iYyZCSzkbuce9NMYBDYx3p2N3Q9eacqlnVRz9a0MyIgqMj0pilmc8Y4qwzFl+6OfTtUJ2jHf39KALZUGBcsDkc+1WrdW+y7Qp2njI61XkULCgxycVdtwyWW7eOoIWpYxCzY245Y9M9Ka25UC/xHOM05tzjKLt5pgZmyOpz1otqIRSVCngD19TUmN3OAQefpTCuGye54FBYiMBT+NMLjCdk5J6dyKa4DnCc4PU01/vNuxgc800scn5gBnigQ4kBWB5I5pVKDIfgD0pAdo6depNITghsBvagY7hm3H1peGYkrkU1GGQOgJ796epLoflIPtQAjMGcYbAwM1Kmc4wdrc8U2MFsDoMjqKftdM/N8pyB7U0BCQSDnt1pxyVPHJFMVyOB9Oe9WBtY5IO4nt6UAVyOTnp696FC7Cdx4PQd6mYKSRnj2qEKMNuPPtQA6M4Rs8ZPHtXQeCV3eLtPBPRmPPf5TWAOFxjqeM10XgZN3i6yUqW+ZuB/umpl8LGtz3PJCrj5uOTRTzjC7lBIFFeY2bl7XiF8P6ickD7O/I6/dNfKspKlcsCw6ivqfxEP+Kd1IA4/wBGkx/3ya+VpCQ+7OT0PvXbh9mYSIzuaYt3Y8ZFMlHzNnHB4p7N8/TqO1NcrwQB3Oa6REJBx070h6AgYqRWBZic8DgVGoLucnGB0piHDGGJPOeKRiSNvrQM7SSfw9aUZ6hSo70CuRqW7DjPGakI+XLUxV5XjIzT5hgDaR68UAIHbDYHXipolYH5ifXiok5bOcKOoHerCfd4yM8mgaBozgMOajAAbrznmpQ4AAA6frUR5cgdc0AOjbBOepPP0pgIR89ccClwCMqoB7+9N7E4/GkMmQneMNgc1IQqpkt1xk1D9xcZG48ins7AYI4zwaBDTk8A5HXPeg7iQCeTTSwIAxgZ6CnDG5WPYUAOPPyLximvuAxnAx3pw+XqRnPams24Z3AgcUAIFbGcde9PBIBb35pAwZSoJJHHHSlBDdR8oOaBigIyE87s8UIWC4B5Hb1pOCflwM/5xSsRgkZBHFAD8Hfjt1oRyJOM49aEGep4PSnbVEe79KQA7biNxIJHp0qHZk8HA6HNStjDAZ6D86aVJwWzu9DQBatSp2KzsBzjHU8V1tnEIYV8yTnaOPwrjLfPmJyV9/Sut0tmJUKof68isquxtR3NplJhX5AVxklW5/KqAkZJ/Lfcqn5d6t2+lWwVABA2r3wetJsLDaU+Unk55IPb8axvod3LdEcG1TtUZKt8vOcipEJ81sAOpOCOw9qVI0L7GHI7gnIA7fh/Wp4WWOYFmOADhDjp65qbjVMSJGJJf7hOdx/lUU+1nVFPbHtUkjtLkYxGOw/iP1qKQgqxX7ijLKOppNlqNkVQNzthztzxkYx/9epppmFn5BOOeMHJJ9elQD7/ACACDliO/wD+qn3B2orxkkbR/OhiRi3CMJJCrZPfj7xpIXwhycMBgkelF7IzSghiSR8oB470kPkr5eWyV+UDNaLY5pblv5l2hSNhwc44x71ajXa+QCW6KD0PvVS3njXcScKpwQeh9q0Ej81fOXAxyAP6UmaU1dixwttXGM5zz3PpTFiVpCJEZgOTtbGD6VYjKiRTsYHdk+gFSysgbAVkVxncO9QjVookO7BVfqOSRjHNAtsbT5gAXBA7jPOamYBd7FAVwCxLdDSl1WNd8vzBQrEjoPSi4+W5CkZaYO39449z6mrTqUhYhhgD5h79z9KbE6uCioACP09aWZ1JZNuDtAz24/z0pNiskQs7+XwAFPJJ7iqU5OAc4GMnPGB6VcV0WeNXOR1A9azL6XzpOVRdowoPenFGU5FGWVZGzyZMkKD0qlJIQCf4VHFSyFlVsHDBs9c4qDOWK8tnnGK3ijke5XZFALg5OeCary/f4bPtVwpuycnOcBQOlV5Ewm48r6VojOSKiglueOeBSyM0YJXj+lLuOQADjrtpkuT0OAeoqyBi7twCnI61ZhQo4GQrYznrioVcrGQOead+9cgbtuRwKBFhSZJDgA7e+e9XWTkDd8oXAxTNPgjRXkZvu/wnq30qeQgkbgVC9cd6lgRAlehO7sPWnRhQ+48Y4bFKxQMSrElW64pN5ZSCCBnAI7ikA1n+VvlJAPBP9KgbpjJHHIHappXzIQpzjoKhkYgnB+tUBOsCgqxOe2D3qscAsm0dafGcSD5iOcZFIMA4ZSPagBoUjPy5XvT9nIzgA0u5WG7BwDgf/XppILKTwD0pFIcFVAue/PPakwVPyHOelOLMyZfBUHLH0qNCGUqCQc0wZOIURS56D09ajO6Nir8AntTsYU5YgjoPWkEgb5GQLjgUxERx5mNuV7mnxnY+OnpUbYAGOV9RUisCQAMevrQBG27B5796GLIxGO2akVmYsgxuPQ+1JgFsj6UAKrBwuW+bdzXS+Bl3eMbHjjc3IPT5TXLYyBnqOwrrPAKxnxVZ8lWG7j1+U1M/hHHc9uJ6DJopDuAXC54orzHub3L3iY/8U3qvQYtZOf8AgJr5SYklQc8V9VeJh/xTWrlh0tJMf98mvlraSyttw2BxXbQ2ZgyBnwRxyc0KWCEHGDTnBDZwCM0mc7SR610kkTcsMnHPPtSFdpOPXinjqwPPPFDNxuAHPGKAGKh25Jwe1TBgwK9QefoajGcc8emaRcnoKYWGBCFPr2owSRnP0p+7axwPxoLPgbjnnn1oCwAjHIxipAT1B4AxUfcg9+9OKHP8qQE6hTxkdO/eo9oD/eAp2zldvakYJubnBoGOZlYDA2lRgU0kFSTxnjFMJJ+90FCtnjjOOKAFZR8oRiW6mmtzwSRxzUhI+8OV9KYE2qCT+FAgDAEFhjPSlV8uQQCDS5zyMY9KMgEgHLkcDtQMRflfOM5OBSc7iAoGO9P2fKAThuwoAGCM/NjvQIQ43YPfuKlQfMTnJHQdqbxkD+HGTTQRtYg8jmgZO+IXGB7/AI0hKNliTzyRUbSMwxn5h3poJBAPNAXJDgnGTTuAPUjp9KYCAMg5pMsT0oESDO3J4J6YoYtwT8x/WkXccYPTjNPdh5gXHzAckd6QDFLcAdeuK6nTptscWxsNjOBXLhTncOR3rc0xsuCy5YHHzd/wqZpNGkJWZ0KDEfmbwT2HoamGTE5TnuT9KrLs3F2URpjDc5P0FTRPJuRRINpGOMdP8muVo9GLHicbwdmA3zM3vT1lDptymevTBI9KgCIJAS3OcAnvThgJlVL8ZBx/Wkaplr53h3DO0tt44xiqckgUYVWyBgA9x71JHLIzBWIEZ+8VON3tUJ3zycKVzxkHJA9KLESZHCjMucEqWzjuSamu2cQMjIFIAyw68f4f1q3ZxOzKjNkgcYOcf/XqlqrLbo3ygfKM5PX3pPUE9DDv5SjYQgDhhkcj2qtbhpCDtyxY/hSPIJXJJIA6dzVu0EUaeaQisvJz1YVpY5+oiRlUKyMApbtzW9ZcwqQcIvUjuK5iSVi5YELk9uOK2NEuBJC8Ug3ANjdnp70mmy4tKVjZWMMGGduT94HnFOZt7Ky4LAYBf0qaJN8SqpQAcFWAJJprRAEorgjGTg4LY/pWZvuZ83LMCF3ZzjHH40jOAgZgSB265NTMFbCxllJPJxk/QVWG5XcAlSx9cHP17UJgSRsiHcxOwZOcd/T6VHJIGYtn5X5J9KjedhC2Typ49M013VoZmxySOAeaCZMGJZtyklhxxWXdo3mOZOSehb+GtCCZVYjLKVGCCepqnckBz8wKNy3FaRRzTZk3LbzlwFIAHHf3qHcQ2EyD6irE0hZiCRjtxUO1nRmAxjjitkYEbFlVwrnd69arO5UlSc57VbfCR/LnJH51UfG8KBhv7/pVImSIGPORyPWomIPU9am+bkkg4PfvSBA0uADux07VRmRhGQqQOKswBZGBJYHGCfSgqvkrz9054qSFCICuOGbrTAtQERKCVzg/Kp6fjSo4K8rxnG31pN6ooDHt1pufnDdz0qfMB28yOScED9aaVJXgYz2JpzLgIyjgjkUmN6jdnGePWmIZ8oXOOexph5cN/D705pACwAAUccUq7duCxxnA4oAVXCjIUZA4z60xnByTktntSbd0mORz174pwwFOHyQ3HFAxrn5dvRj2FNcBskgkY4HpTpBn5/unPJpyjepjLAEUB1EVFMJGAeBgZpIiUU4AIJ/OkxtZCOvoPSpFyQTkdeAKBgVcSNngYzxzTQcSlTkHsxqRUYuSx2AjJNMkfcQHwWwM0xAyhnYrkr2NNKqV3d+nvQNyrlRgHtRlN3zDOfSgBzYXAzwB0701SFOOg64oZRvB2EjoCaaRty3HvQA8csPl+U966fwNIG8ZWOwj+Pr/ALprlcjy/lZt3UjFdP4Dx/wl1lnruf8A9BNTP4Qjue5jJAIJoqMKxHB4orzHubFzxR/yK2qkqSPssn6Ka+WQ+0EBiMEAk19T+LWA8J6qM4xZy/8AoBr5WYgg4/H3ruoLRmUhGYsT82ajzuUEk05vuZB5psbBQw7GugkYGB59PSnSKgwVOR39qTAI70uQgzg9OhpgNU7Wx78VIVIYgZz3BqEDryRzn8alL8ZHU9TQAkmcqcYBoEeCSRuAPWmHdwpJP1pxY/3se1ArjlwMttpy46McH2NNU5Bzn2AowwySfmxQMA5ZvlJwOOtP24IY1GG24GM96RpPl245Jz9KBkjN74qM/rSlg8e0gD6c5pyEGM/KM/rSEBbaDkgD2pcFjt7HpTZAQ+DinhtwwTz9cYoAUldpABGODUbLlc4yamGBC5cYPbnNQsWJyOBQMfk7VPQgdqRTh8k5Y+tNA3AENyO1PzyPQdSKZNxwK5JDEcdKQcSDPPFISGIJxkihlYkEcfzpDQ9lUMvTIHNNBGcg4IpC7EjnI6c05QNpNAxC+DgHjrUgO1Q+enHNJGoB+ZeB1NSb1CHKg5OQDSuBErnDMOnelB/e5zjHehm3AhU28c1LGhYkL07ehoAPMG7LdCOg9PWtTSZlMignLdgO/wCNZLZGMDkDk1csPl5wd2Mik9gW51UbOXYqqbMkEvzg4pUAZV3NyG5xxkimQKvlLkYd1BIJ4q2CA2OAc8e9crPShsMjjQnALYPOMdPpT9+NoVsoeM4+6fWnF1AO9QV3ZYL+lMSJWfG9gkgw4B6e1SUmxfnBK/wk5APJz6/Ws+dnhMgBIjI+bBwSa2SqOEZsZUcYGCB61HJZxXkYVsq56AjBPuTQNq6ILK/AwkYWM4yXHX/PSsvU9SEwZGYMDkY9P881Bc28lsxT5wgGSw9PWqR8sMPMLSHODlccelWoq5lKbirEHn7HDADj16Yp1vcRyvjzQMHJH9KqXVuZH5QjnC47CpIrZYSuQDj1HIrVpWOa7bL0yvtGPmBGeRinWEzW1yMEAMcH8eKYsF1PHuYnaD0zxVu1tvLmjyMqBkgjPNTokaK90dJbPGYhtwCARk/z+tSNIVwz/MuMYB4/zzVaIoibWXIPLYHIH4UjSHdhF4J4J7CsHqdcdhofadxUEFt1NuDuA6hW5+n+IpAysRkdacU+TcZFwRwM+9JlXK0bET7cdiCw6AewpQgdg6nBBxnsfemskkZI2kjpk+9OjbjYifu84c47+1UkjOQwKWZkjJkkZ8qrjA/Osy8z5hUkBhlWXPX2rSuZSrHI27fl454rGnfe5+QEfdBH860jdnNUKsh3tgqFPXinrhW9eOvrSOCwVGXjIApXzhgQCAeveraMkQyOSNu3Hb6VSm+VmAP196nmzuLe3aqzllYk8gjoatEydyI8rgryQO9OWQxnA+8eKRVyyoGPPOPSrEdojfMWJOTiqMxixNLgqOO9WsEJgEqueKVSqBVUgEdxUqEFWG0sc8t6UAM4KkMDhR1x3pjE7Ad2SakkQklckL2Hb61FubbtAyPfvSAf5oEJAHzcZ+lOyMdiRkLioxhQDyAOvFSl1EezGc89KYiBl425OP50ikgHBzg9+1SKARkHaeuD2qIM2SoHBPX+tAEjBS2c7SRnmowPmB+6PXtUjbWXg4xxk96iZiqDoFP60DQ4sTzncD0o3gHPHPU050/cqVOUYDp2qPkngAcYxQAFl4AOMDmn5HHHy1EOG69R3p6KduMcAUAAJx1JXHA7UvLHIOMcc9/rS7MbRuGMc0jAhio59MUwHHasRO47h1BqNN+On3uDTpoyIw3B3ClypAAJzQA0NuBQZyKX+7xyRxmmgEBjvAAPJoYbUXrgjqaAEwZGI3fN246V1XgMFPFVp8uT8x/8dNcruIAYN19q6rwIoPiy0YthgHIHqdhqKnwjjue3xhtvPrRT4iSgwQPrRXmM2JPGP/Ipav0/485ev+6a+WTjlu5xxX1P4y+bwhrHXi0l/wDQTXyxtywyODXoUNmYSI3OGAIwKaMc56E9qe4P3ic01U6Nz1PFbiFOTwBjjvUZkBAz9Ke+4rTNuCAe1AACMn86kyAMbSc+hoCrgHOfT3pGwFJz83pTExcBhnkMvHXOajUZJOCB61KuGKv0JPIprjHAPGaACMsw689s0/nHXluPrTV4YEfj7UpbcP8APFADDv5AIAX86c6hANxzkdaFOck9Rx9acR0DdxgUAR7ACAcjHWnryrY+lMcgscMcj1pzMCOlAAdzZ3HGOAaFAC7sk5OKDz8p47VIwWPAHbFIoCAGIIOPemMVDZHLDoO1TSYCZzmoBnG4imJkgXcRtbBIycijoQCe/ekZ9uCMDsTSnHl56kHvQIHxkHAGR0ppIJ+9zS7BlSW6DoacVXfuOBj9aBoj25O45/CngDO0tgdKNwKtg4wKRQdxGQf6UgHtgk5+nHembw3GCSPWnlWAOByP50zaCehBPWmMk3BuAMcdRUoY44YdcYpsUaCF2yeODQkeD/vf5zUgBB9enWrVogEiqr553cnFQMigoWOOcGpIFHm5ZiecY6YFDWgXSZ1VsoZgjNj5csfSrqO2wDowHbuKz7EBYth2soGRzzWlGDHh0UkDrk4//WK5WtT0KctCOKV13EjLt91T0/Gp9rCLcQFO3OD3NMdxuO/aSc8AdBUiqkyDczM+3Cg8BR2Gf89qk0JMAwBwdhUDj1/+tUcpcxO5cH2zyB609HPlM/AIH3Sevt9KdI8TQnkAsRnv/kUDUjMYu+4lx/sjGcf/AFqpvEk0rMqlSO3Xce5q8wG7Kt8hOMgcmoJFbaJFU8nA47UImSTMy9iYYGBjPIqOCIk9MkdiOK1pLZBGWZssw7jpTLaBWYZzkD7pNUnoRyagsSlGZSV459qlAwgZFBYjAYnFKQCwUYC9wOhPpUjxq6BP4t2eO3tUtlpWEWfyyEMpPcleBTDLIW4YkZ9KjZCHK7AnbANOWNiQCDhcMpz39aB3LQj5GQ27t9KRztZAIgSB8u+p44zt+bG1V655zTCzl84O0dSOOKljRBuCpk8knOBzUW4BiQ+0jkIRxU7M4Ix8qnv61HNGDmRcFumCaZM3oVrltzrvJ2MBvwBnPrWU2Xby1BbnocD8qnnYlyqjdkc89RVQnc2/aAi/wE9a2RySdyuQzvtIIZcjr0oDAMdz8AYNSGMbmkdyi7scDp6CqpIXeNx25zuxzVvVGd7ETuM5ViQewqEkAndwOv1pZGJkz1PqBTQPMkCkZTvmqRLYnmYQzA7Sflx3xUsFySwTqPeqcjjzG2LgDoKaGITOcdcmqsRc2d6oduepzwMkil8zbnadwxlqoW0+CM5JHQn0q3ncoIPJ/wA80gJgwZxglST+lRtu3ZBG4jApYw20kHgc89acPlAI2kZ5PpQBHGedznLf3fX2pztuwY1J/p7UR7lJLD73f0qTGUbB2nHbvQBEc5DfLgce+aYrqJBuUkng0jFicg8Z/DNGTt55HXIHOaABmyQGHApkmc8NxxgU4qWwSSTSNlnLYwB0oGKkzLCyHhQc/WmsRzlRkd80EYXPUEcihUJGR930NADSDxjkipdxAAHcCkBOCAcc9Qacx+RQxwe9ADF3EsDwBmnLkMTtOMYpMEPgZOemaeSE6scnnFMBxbdbBShyh3Z9vSoWwJQynOe1Sx5knjXI2vw3pTHi25XOCrYoAXPynAH0PemyMWjBY8qMEelKi7kZACW7Gm4wuT6dfegBM714AAHSur8AFh4ttdw6hz/46a5QKApY4PPWur+Hj58X2y9wrd+201M17rHHc9uRtgxsB796Kdu28f1orynubkvjPnwfq+Dj/RZc/wDfJr5afJKjoK+pPG3/ACJurgdTayf+gmvl9RhDuGTnivRofCznZAyZwrNSZI47VIFHGRnHc0JGCHrcCPZlT1PY1GVGT0xjualcbBzkMecVG0fr/F05piJNqtCvzjIONopCFK4Ocg8VGM5z71Ko3EL05496AGrkMOOBSOdyD60py8hA4FIQFKLk8UCEXhARnr0qQx5w/TPYU2MKGIPQenenL98bWoGNOQOOAaQ5jK+vWpAcD5ifYUH5jgjp0NAWImGWOBwTwaUKxAwBShc9zjNKnGDnBNAICgDc9DSs+cdME0juWfkfgKYpIfGAfSgB7bQBnp7U0SZXAHOe9OYgHb3B4pcbHJOD/SgQoBGcYz1wacwZwFI5601cswJ6GkLMuOT6g96QxzdRj0604/MuC2eO1ImO3U/zoBKFm28mgBMkYIHtzTlZEySiscd/WmMGcYJIyae4AwNvQUALnzFL/d9hShGx79BTQxKYxUqFRlieO3FDGPRBsYAf/XpnzDuQSM//AFqdI/KkD06DimAGQkjnHakOxIpJTGMf7VCsoGN3zH+Gn7NyAgY5z9aa0aBgCp3Y6DqaAOl02dEjVWyGxjPbFakZ81XYyBdudoI/WsPT22x4UEDb95h0rYhKtsERyeDuNczWp105aFqNRn5uUx83zck+opXUqqjDAH5iDzSPBG04PJzyy44+uaklfMYSRQqMCF+g7k1L2NOYjJhcLtUhs/e6k/j6VXdkaXaCY1A2hevPqTUM4nW4i+y72j2jcDx9aRopJWOzCjkk+1LoUr3JWwZVdiFIGNy9anEUTopEzOAOOOc1mLbMZPMaRgmcKfap1VwrBDjH3WIOWo2LiFxKsbYyM7utV0hE0o3ybFb0bGDUrWruDKQDg5KkdTUkdqSCWA255XHP4UhtXETSLdYzIXbI5A39fempaRW7H5nJ3YPz1YewOFHmAt0Azjiq7WNzKfLV9rkZAxnikmLl0JBIru0fHHBBGCB7etIEdgGTkYx9BU1vbLFGBIxkfHJJ71NHCGiwrcZyTjrx0oYrMsKzJEC5GGUYx6VXkbbHlT04yB1NScL5Z2jKn5qZOCUGwks3O1e3+NCRV7FXzsx5OGHf6+lZ9zMByxI9Wq1M5EfKHIOATWdLtlUbhzuIGe5qoxMZyKryI0uVBCkjB9PaoMlJGxjJJIz0pZCQTHkAA5OKbGSQc5I5JYVscrepDI5ALKSc+3eoJGKS5xkHAOe9Su7SEoMgVHs+YjOWJ6GrS0M2yCZvnQDIO3nioCWQEdC3pVtwohYncHz8px1qsWC4bZn61SJIGXA4J3DjmmRna/ZhjkGnTN155z+VNj64GMHuaokd93uM5xV+3l3RBFABHHHes1iyHcV+lWrSdY14ByTSYIvYOCM54xinpwuBwNxzQVMgBAHTOQaYoXeMg8n1xSKHEH77DknJp+4bsP8AKMZOOaXzlZ1WRQQo9e1JIiEl0Bx296BDflkXaq4bdnj+tMZdg6kcZNPxncSMD1XrUjIm3AzggYzQBWXB+Toev1oJxGMHHPOaV4jvKqefakGSRnkdD9aBkZLRy7uoHH0pWZnkyOD6DvT3GSf7v86GQJtx3GaBDAAcDGcmpsbSABkYyTUaMynf09qUMSeCcc4zQMcSsZLcdKaThyB/EOp9KkMSyMM9emPWkfPlkYHynB9aEwIxzhRk4p2QEO3rnJzSAdFX86TGcKOPWmA5W2Bl3Ebu4pr7iOuRmmqpIc5xjoDUqrvTOANo5OaQESrxk9uMV1nw6T/iqreTk/K//oJrls5VuNvP6V13w4RW8TxbiTtR8Y7fKaU37rHH4j2gkkngUVIgO3hTRXlPc2uHjgY8Iarggf6NJ/6Ca+aFCng5x1496+lfHQz4P1MAc/ZpP5V8yuSpOcZKj+VelQ2MSOVSuFz1GRzUZIjweCT19qezFiAF49aiYHBOOnr3rYQuPMHJJIzg0xtpI7H+tKSYye3qKRT1GO2RTQhcqevpTThXB9KcSD7+lPQgLJuI4AGKAGFVGNo6mmsBjtzUpEbN06YxUb+64+nagTBSMHnBpI1OSd3Tkmn/AMJBHOOtCZCnd0oGgDAjrwKTJOBkdaCAhPWhQ4HOfWkAm1lVsd/50oXGTkZpw3Kp+Xn3pqFcknA+tADgSYycYak4+VcZOM0HjDE8UbQM5ySOKYmNGc8jHt608lXXnge1Nz6D2pwCEKec9MUhj4VEkqRhvvcU2RCty6HnBwBTSu1jng+3angbTjk9zTEO4B2A4OOmKF4bnt3oRgZhzt4709G4K5GDzmkMRSSxHUUqqNpJOT3psa5YZenKozhhkdc0DG4VWIDc4zTlJVBkYGelKqkkgccUHIRt3Bz3pAOxu5znB4HvShQOmcHr9aehXyyuweufSkDDcFcYjzzjvQMVG3P5Z45xx2pyPtnDjII4DGoyAGfZ90k8U+Ri+F6vjrjoPSgRrWjqzA7iw756VswSCJS23LHncPSuegR4gp6oR/Dz+dbiRf6NtdiGIzkHgelY1FbY2psvJevEjEAs2z5SB7cipkm+0Wr/AH2KjOSMY9RVSP5sBXAjAwcnOT9KsxGRrZoUyULgEHnJ/qKza0No7j4QrxowIwOAcEfiaSRFTzXYYIHJB6/h6U5Ym3BnfJ+6OO3+HpSu2yFmcA9trHgelZo6blQSpBCVZMgHkEYFJHeRoQXwkZOABzSXESHBQDD8+2f8OlZslur3KqTgHgqG4zV2Ic2uhuLPE9xuRsKOQ2ASPwqMAtIdn3ic5JqvbFIWYJgsRlcDt6fWrgkE6pISocMBz1HvSaHCbe5PNGVjDsmGf5lOeR7fSolVV3liFYKSAw/kaV5czjau8j07+tV5iSxMoIAxwOf8ipsU5Ech82IIMjLZDbvu0iOYmOSQARj396CVZ/l6Z5JHX2FKY9jhWIx90nHSgNlclWQhjyCjdTjNMmmZX4YjaOi8Z+lW1tWjiBXnI+Xpz9apzpMzMpbBwDtx1NUlcylURTuJJNhIz0HGf881kSuSzb3JOfujpj/GtCUyOWjSPzHOORnLYqJ9LuyjyMmxGPIrVI55TuzPm2P0G3J6e1QkbcnczADv6VfNjIGPDZH3R7UkkS7/AN45DKo69KpGbM3yztzjCE5znnFNlYIzMpAXGM55q44RvmCqkcfG0HOfesm9YyMxUARhsBhVogZKzTOBuPlhcYPekDiNcOPl9KZJKFAHQDofeoJWLcBsnriqRLI5CMkg5UngU3P3lPT9KQZIwf8A9VI3H86okTdkYqSBypAyOaiz845xTgMHOc5oA21IMQI4xxkd6D8qIdxY5zxVa3ZnRY1OSxzirYBZevTjipsUTxwo2WJIyORjvSZOGXdk9B7U2FSQQGPy9R3NSGIhScglh2pMCJVLNkdD1H9akJHEZ9ByPWkjVVJySDnHNMcEgMCMkcUAI/BYc+9MfCbSoBBGeKUqRyeR3B7mkYk9cED0oGCkbc4OT2NKo38nGRxSdUGM7uPwpx+XkDG4dqAGHdv2dsdTR0YISMY6+lScMjHPBPTHamyKCVCg7TwQRQMarFOnPfJpCSSSx9elPmQlegxgDr6UbHaPoBjnINAgjOAGAztqMncckkClPICqSPegEkn5eMUwBV/ekBu2DntSxEbgMcfzqPqSM8njNSxgEZwTt9PSgVwlUZGz+IcZ6113w+ZYfE8S5wSjHHqcGuRTh16kdK7D4dxZ8SI5I3BX6/Son8LKjvc9qix5Y4P19aKRQAoG4D8aK81o2DxvtXwhq2/ODbMvFfMdwV3jaQR6V9L+PsL4O1PnjyH/AB4r5kkDebgDHtXoUfhMBu9W4LYxUf3mVM5BNOaPnqRntUeDnk89q2EI4AJLZyKTHU5xn1p2GIYt0Ixmow3Ix2IpgS/JsB6GmANyePxHWnMMZyc96FO1eBkA0gHM+Y8LxyMnFRAZbJO7ninyHk7AccmnLGNobkAnr2oAVtzqGPJ6fSoxkH0x1qRwhJCsai2kknGTTAFfcDkc9qeGdTz0pCuzBZhkjOPSlLbsqDyDQAF95xjJpGUggEcelPjG1S5Uce9NlKsVZeSCM0Aw+9t3DAJoMn73kcH9aRMsAMHOenrT9nzrhecdKQhr4O4DOfanom1TuzkrkfmKjPBBYcZzUm9lIYdBigYjhCQD1BqUZOHGDjtTWKtl+3elV8ABTimA9EQN94HPJ/wqMgLJhzSpgPjqacUBkCk/iaQEbkAgtw3UY704twM5GKjlIViHwCOOKkjyRzgDOc57UBqPAwQ4yM+vekc5fuR15pGcsB144Bp3zAEAdR1pDJ0byk+7uDDjNRnLZ54649KaGY/IWO3GMUOWIBXAAG3FACoeM4GR0obLMoDMDnnHamovr+ZqN2yp5yc8YoA2bKRBKYpNzo3BfoR+VdNHaBrbiQrIny5HUD8DXE28zo44+THzZPBrrdKulEcSh+Tyf9rgZpONxxdmTSPImEOAqnopzx/e+tWISvys5yh/hBI3e+alurbfaTXCJ8gbBYdR0/xqnE2VAdvm6bD2GM/nXNJWOunqXsbn5WRkBOcHk0whJIyARlmK4xzj0/H+lIdxGEchNoxtOM+9NAYuVVtyEZOep9qzOlCSIwIwGyAAGx8oH+c1G9qjKCNqhm25P8q0UQrAAQQpA3L7f3abjbJu4xjCjtimTy3K8caJliN3zHITucYBpSvyr9/AGGPfH5VM8oyFUKjfwjGajT5mYbRJk88dTQyoxsKwjWMsUfeSMN0xUEn3mfjc33eD196vO6vuR8BMhW29T7VXfJaQByODtx29hQgkVkjClOhOeQBy2RWna2jEFpJAH/gU/wBT3rNaRSwC7kKkHI6jPGK34oz9mtQiBzjKnOAfr71cImNV2WgyeWOOMqysXYYBzjBqpLNuQBVzIEwCx5z/APX/AKVPe3X7tnA2opxtAzhuf0rLZy0qnYTu6ketaLQ5HcbbtIrjcoEnRMDk+9PnI2u7fdbHBP8AF3qYzQRIHwqsvLMT0PoBWBeXqb5iAS+7C/4ihauwie6vYyrP8yIvy8DJx6Vjt9x7mXG3ovzdvpVsI0UBaQ7iSeD3H09aw7u4MrGJFVcAKWHGa0SIbI7u4Ek4EPKj5SQMVXZQkZGMuTwO1NjRg3PGeaY5LAkEk55FOwhHILZbBC+vrVY/MffOc1I8hIA2jA7VCOWwKoTDbj296HIPToBiggByCTimvgHigRGPfFSxgEZ4wDTNgNB4Tb0pgWYnyQvbNaqONileMjk1hxsQwI6VtWR81QABtz3pMaLEbMMEZJzgDHanSAljhSqjjg96PNUMeQMdMU3PmSEgYHfmpKEPzg5/hPNKMMN2AoFDblzjB3E4NNBDY2pweGPvQIH+eL5cEfXpSKqnDH5D6U2RD7Y9jQAW4PPH6UDJERpP3jFNq9R61Hk5JVcKBg4704ZYY2jHbmk5AzycnGBQMb3Jz8uKRiBtYcc4pwXZkMOCKbt3Hofx7UxCo2eThsE4p6j5STwOfxNEaqV2ldpb7p9KklYKFUZYL1HrSGRSphVUENx27UxCQPQ1M5UkYUIvXg1CSeQrDI/XmmJg4whyQc9MVJiOO3QoxLn7wqMqmQWyvc49KFKhxyNuMDNADWzwQeldl8NW3+JlyM/u25PauOYqrYB98V2fw2G/xMB94eW34VE/hHHc9kyM9f8Ax2inJHuUGivMe5uN8fYPg/UckD9y34180vhiXztya+kPiHIieDtQV9p3IcAnFfOOP3IG3J7sR7DFejR+EwK8q7nBxn8agfg5AIPvVllAj3K3I6jFQuMqMnt3rYRXGd3OTSg89cfhQuST7VKVCLyeTTEMydvzc8UK5ZQB260pGFGOtKVBGOh9qBCtw4XcQD3FMLkqE3E7expcgKoJwc9aZ8xbJAx04oC4b9vOKaGBY9TzTioUdc57U4lFUHBznsKBoSNQc5z06mnuFOMdxzSZyAMHnrxTgpwXz90ZIFACABOhJHTkUrgIwYcd+tKCG6nqcjNDruAx0PrSAQHaV25yelSROgYlzyKiK+Woyc/TtTVK565NAD9u9s5wv86Xtt4ApB0z29KcUyM/xA8gGgYKoOcnGOg9aUAEgDg5pMEHIpOeGDHIOMUCJgg3jJ6jOfSmg/vQpYnJ+nFKFXa+T/D2qParA5JBHT1xQBYn2yhCIvmUbWwc596j4VeT+FKGKjIOM8UIp272AIBxzQMSQjhUBwRmnxOBnJ7dKA3JbgelMxg7R35JpACg7iT936U6QgquOBxjA60DsA3Q56UmWcg4yOxoAkyyrxioiu4kjGfSpDkbXGd2M1GWC7mxlvWmA3LqCozwe1X7G+ZJVD55xgnsaymdlk9QT2pUkAIaQEID1FArnpmjX+98EA7ieWHDHHSqd0VhvGUDaC5JOOtYNhcTLBGYcsoJwHrWmEt3AsjptC4QBRknHrWc4m1KfQ0YZWl2lWCHbnLDOB6CnENtZg20ggdeB6Gs+EHegByvJcHjn0q+r8Acqvcdq52jshLoW5ZkaMA4Ix2/iqqrq3zfMPUf3jUmFON24vjhV9KWNHXcSuAMbc9jUmqEXZg8/ezkg9PakO4SgYPToD0Ht6U9xwRwSX6kdaYzgGRQNpz97H6UF6ETZlBXI7YyTwc+vemgkM0YZ87uOM0nzTELg5xyegApGlEe6QMS6H5aEjOTRLbxtJM0cYJycE9DnuP0retnwX8xwFRAvTAwKw9Jy175uW2r0A5/E/rVu+uI02wnLNKdx/Ht9OK2gjlqyuJPNErkdUySOMjBH86qzOojMgYZb7pHp60skkccDLkb3GRtPQVQT7RdXKRIeGP3zwFHpVNamN+5Fc3RuXWKLI3jOB3pqWsFvGJ5lBct1PXirnlWmmt5sgMj5wOnH+c1zOo6hJcTP1K9FB44q0rbGbepFf6l5kkkYTHz5LA84rN535IyDzT2jC/MGJz296bInlsDnnHAFOwhk5YEEnc+OAO1QNLtUgNyeop+OCznDE8VWYgvyPxpoTFDAZCjmowMHnFSMuDxjp1FMwMcZJHSmIa5AAxTNpb8KkIyc803eVfaTkYpiANgbe9NycYOD2zS9G9x2pD0wOmaAHDjI4q/bTLGAQ+D2NUEPGCQKsbfKCkcqaQ0aykEJnGD1PrT8/K2DketU4nDRhwO+CKmQEjPX2pMonUk4YYzjp/nvUiW0jyBFPp16CmoigKcYGKsM4eEBflYDk55zUtgU3HlSEBfukr7E0xTiQEMBkZyR0p7uOQSck/lSMjA8EE9BmmA7eNpUou5scrRHjep3fj6VES5jPTbnBx1/wD1VJGwC4JwcdPSgYhByx5bnOD3pwKyON3yqecCkCnfjeQcZpsuS/PQCgBMKJNi547+lPD7cArn371GZCoABJHXp3pu9iT8vU8EUATbUcEYIIJwfWo9yCQDHB4GOtABckbirN+QodWAXI+YDGfSmJgVG8qScU0qBJktjAwKkwZAMyDkY96a0e5eoAHQ+tADcpuxkhfpyK7f4bEN4gPBB8s4wOtcYsY27yRjoTXafDYEeIywYjEZ4x1qJ/Cyo7nsccYK5yRRQhJXPFFeW3qbFT4jbf8AhEL/AHKC3lHH5ivnUAAE4HA6YxX0T8Sif+EMvsD5tuK+dWG5SCcDt6mvSpfCYFJwwPBJ9Qaa24nJApx4JCknHc0uMoG3Dt+NbCIm+XPGAeAaTILBeT9anZP3TEn14qFACMnhv50xMTngnnHHFKELAnGTTGUqeBgdfrT4+cjJz1FACJgDp3pm7aeOM09yD93g9xUTLtbnvQImbBKlTk9+KCFx83POeuKaGPQHmnvIhA+Xn1oGhVbcRz3xSBvLY454wfpUYcAjJ4z2p5bkjjOOaBi5BGfQUxTlRhenvUskYWEAMCepANRR4LAZwOtArj9oVMsxzTQC3pQzDcc8r3pijMnegVyZDgYYBh7inMAmflHJzx2p8eyNwApOOtRyHYXbk+nNIY1yd4APXtTyBjhQOOuaj3AnPen5JOBk+tMAUqoJxz6etALZJKHHXNHY5YA56GlWUhuPpzSAeAQFPGMc5FOeQn5B93OemMVGwkB3YyDyPSgqxB+uaBj44i2c59hTlbbx79KZH8sv3+SPyoUZLYJJPFIVx7qzFsY2/wB2mowwcHnGKdI+CqD0pmzcOg47jrTAcZCsZI5UDGapvLkt6HmpJWYLtDEKO1U8lmbOc+lAEjvwAM4609GJTac4x0FV84AJ7dqeGO1iR9BTJNrTpvKcQyFjE5x15FdPYS7IvmLNHuO1z3Hv71xdrO0cisF5HPNbuk6l5biOQkQvkvkdKlopM25dkcgdCMONyjPf3qSGRigY469M96BbxXFqxGQzkEA9ceoqhIsttKySKdq8A4yev8+KxlE6adSxtrPH5bqdxDD6cjtUu/zEUtIoVlGSRWWlztjBf7o4wen1p8lykmEOVwoyQOo9az5ToVVFzKnABULjAz0B9abGWa4jEmGG3P3s1XadPsudo+h647GoJLr5ij8ZGQ3YfShR11G6qHySJvZXPyZ4UHG6oJHQrI3Vx8q8dBVWW6hKYUAuBg8d+5pdMMl3ehWVgq5ZifTFVymLqXZ1GlQ/Y7Vbhg+SoZXzz7/pWZJNC94ZArEFjjGemf0/+tUl7O/lsqghEAClW5+mKm0nTslZ5nk3yHK46bTVp2RDXcSazlvGBQkDr8q8M39O3NWJri106z2fdYLlwuMk55//AF1Y1K/WwjjSP/WEABV6Yz1Ncbe37yySsVGSx5I+6M/rTiZSaZWvbz7S8vmSEhnynPQHtWO5O8suWwc884FXTCJWYR5ZQdx96F8qASBlGeSCDnHtWiIKgUCIybhu7jFQtk5fkj+dSrtmjDTEq2eQO49frVSWctMwQ4jHC/SiwCMVcBgcHPSoiMkZ79qXGD046jNB+ZdxOD7UyRpIA696QHbzjmhgMj5RzQV4GDmmA3IJA5puz5ueBRgEkHtTSTuHFAhV+Z8Mfxp6rhSKj2kYanrkjigBB8p4/WpA5CYYkgnpTNn16ZyaMcAHnPegC7bDjBJ296uR4UZyfas6ElFHORWhG4DbsZDDpUspE8ALNuXJ29Ae9TMdzbQM47nue9RJJsJwo4HBPalaXnJAIYVLGI+3yypOD6AUwcAk8Z4yT2p+4MqqDz6d6TA2YwMng59aaCwgG0cHg8fWmOvA2/eAx9adjyuDyAOoFKG3cLjkZoAYAQjE9cYz60oUtjOc09iCoXdhv7tEkm1MsMFTjIoGQ84x09BSsAqAqpx3NOHEZcHOOCDRlTw3AI6A0CGFgX5bIHPFNbnocZOTQyYPA+hJpASW9fQDvTEhcbuAwX3qeCRI9qkZH6mq5QZyF4HWlDYOGHPbFAFpGxz/AAgk4Ndr8M4w2vTHjGw964hSqqO4PXNd18MQG1WSTZlgh+grOfwsuO563gADrRT0XcuQcUV53KbGd8S/+RNuyTgYHT6ivn2RQmOPvfp7V9A/Etv+KOusAHgDB+or55clpeSfqBXo0tjAqMmGOTznpSSEGM4GNvPFWJFxJ82M96qzEbuB1rUQ1WwmcE9eaj3KxJOevFCjahycDGMUsYHBJwPU0xCFjkAg8dKC2AGA5phfc+NxP0p3IVQRwOKAGcvkjrRjJ4OSOtLlcsCO9CsVPy4HP6UCY9XA6DdkYprfLkHgU5l3AODgnnApYtpbqC3fdQNEYXJ2t6ZBqTJwed2R0FLIqr0PPWmxg7ztJoCwFmwNvXpzTQuGP505owrbjwD70pjG0leSOtAWGKd6Y4yTSgjp6np600EIwJFKj4JJXvxmgRN8yJ8xwc4ApWwye/f0qReEMmOM5PvULEhGZSAGpDG7SrDA47U/OE64Y0wZ3ZUkcYpy7tvdsfL9KYbjlCyD5gQPU0Rpt6jPzcU87goBI54/CkJbC7WBUd/SkNWHB32jkYB4FMYsy7wec4xTpBkKOcj0pvBBfHTqBQFhVUopOQDnp60seFO70605ItwDchs8UhwMgtyaBA2S24Nn+lKzZyRkHH4UzcTnHQdajkYYIBPPegZBO6glScmq67hJv6c0ScseetLtVMNnnPSmiWxGGDz0oQMT1+lJk7jnkGp4SGdRgAUCHQlgCWzirlq7JllbPPcVCyeXw3SpbSVY5uQSuegNJlWOos7mWK3H3Sn3ipPOMdfpW6hg1GyCM23IB4Hb1/GuQt2bzUk4kXP8R+6MVuwLujSRXwFBIG7n/JqWikXbrSZEhE0KtL83ygHHHH61kCWBm4YwyoSjA/8A163rW6wBueRUDDIz1NPENpeTBZhG7PxmRfmHJ6H/AD0rPkL5jm2BXKl8f7RP8zSK9tNIFkuARjdznj247V1kmi6SkRMlsh+baCkn5Gp7bS9GhXbJbxBnc4YHcdvH5UnEpOxyEFs0simGJiOpbb39q3bGwke2eFYW3ue4wB9TW5u023hkCJtbcCGUHNVbjUi0jeX+843ZfIBHoQKFFsfMkNtNNCXZubjDKBtwehbp+XSqd9ra2paG2AKn5s5+8fXFUrm7lcuzMWK8qOm0f/W5rJkuOd6qQeFCj8f8a0UbGTlcgub5zdmWceYM53OCAPbAqBVNyxYHYm7t0z7VYmtSqNJIQzHkJ2OeMfrVW5uRBF5ERVn78fdPTFMkS7kjtkyPv9RjoR71mqFkbdKMEtnA9KdDHNczl5AfKPyscdMUTvgquM7VwDTQENzLxsQdO9VGXKYH1OaDudiwzTd3tk+lMAZjx+lKc7Mcc05Vw2WXA9KYWyScfSgVhC20bc9aQggctwe5qwsKuu4jtnPpVfIXryAe9MQ3HHAyT3qNgeOc07qc84pDtySOKBDl4cBj2NNG7ccZFBGT9e9PGCOM5zigBGbGV5xjHNLE2WA7Cmyc5x3oVQD1OcUATJ8jcHAHIJq8kibBhuccms3OKsRzYUM3PHpSKRfilUYR/mIHSpUHmbEACnPFV4yCFYYJxyfSp0cDae4PBqWMXGMksQ46A0526cdO9NcFiuMMcZJH1pzN+62jGM9/SgBq8qSTkDoKE4GDjBHIpiH5+Og6Yp4wGDEHFADgMsR3UcUwgcsR19ab8zMTnp1xSIC5KEFRnOTTGPHETAYPNM25UYA5p20LtO8DPGBTSygcDHYZpCHSZAChckDrTCCrgrgHGT7UpOZF3cKOOPWnKU3qMcdzTAhYZjHckfrUoQqenUcD3pmMSe3PTpQzdDkk0MLC/OwI28D+dehfDAMdUnAJGEPFcAAMjooHPXrXoHwu51O4Ib+DlfWon8DKjueurwCP5UUiliMqOPaivPNjN+Jas3hC5CKC2B1PuK+fXBQ4ZADX0H8SQp8KTBlLAsBgHHevBZ8MGbOCBjmu+lsc5QcA/OzZGeKq8DcwPtirjyDYEA3YGelVtwQHpz1rQZWcEj1z69qjYEAICTUoTeS2OlMYDqTmmJjAAuCetSKcL90ck4pgyIxxgj9aXOSMD6igQ1wD60/K7eQMnimMCGBz36U4AHOcGmA7O7aN2BjApp5IIH40qjqSOe2aFbIKgZNAgzxg9fr1oRwMHvz1NAwWyeOwpjjLDnpgUBckf1HII6UmcgA8D+dN2kbiOg9aeQoQDcS3UUBcCFKE7TxSKoBHOeKVgSQF6kUKFznsKAJCd2DkdMbabGQY8FiPYijZ8+5s9xgUfKU2H86QDvJZY/OABUnHXpTvliXzABz39KQA5C5yOgB6VKwkwAdoXJwMdqExojAzyRnPOaUEKjopwDzRn+EdvSgoQSeMdvegBGBwNxJ/GlzgYOR6YpozkU8BmjLEfd4FAx3mYXgnrknv+FMYB5B8/JHSkBHfrnmk4HzgdO9ACsMg7TntiqsucYyAKdLJhSRxmq24gcZwaEJgyc5IpCR2waBIWOccA04lQhIFMkYjfMKkQEy4BxUSE7unPtVm2UzThQcZHJoBF2dAyK/oOTVZMFgCvXuKsyZMxjcfKFAz6VWA+fJ55PSkUatjKGkCP9z6VuQhkaN0wwHYiuXgldDhT9M9q3bW4RghDDzB15osB0Tecu18Nl/4OxNW40jkVCw52/Mnfv0qhDqTrJEz4bbzt7EVejv9qo20sV5Xj7v40WuMtfZ0GGfjIwDt6e3vVZJFS7+dOjFVHIBUf15qdLy2dS/nSRkDPJzuNPdYWKBHG0fM65OSamw7jXnRZUKrkr0BHY9eapytcAOkCq24kjC4z/8Aq/rVwNDAm4KNuc4JyR7Cs6a/KyMYz8pJKn/ChIHoVp7RjIXmchSOVHY1k3csdusi5Lgcn2xVi9uZZY2O8tgkEe5rFnldpSBFlRnk/wAXNUxMnnuzKqkyYG0HnsO1Uo7SS5Ek+CLdWw8i8nnqf1qzb2f2lWQtHHEw+eRv/Qfard20NpARbcLkcKeo/wA5pW11Fe5SkuEt3MUZ3IOBn06Z/GsiZmaXapBYmpJptzF9x3DhRVbczMMgbgetMY1dyMM9Kc2VP3Qc0N8zZ6AUpGQcNnFACDdkZ7dqaQW5xjtQrAnkEmkZucKKBD0mdY2RQMdOetV+SxHTmnbzuJ9KUHHBHGevvQIaxGzAAFNVMjnnFSLncqgdTk06RSjMCpPP5UCI8EKSRjFIASQOxpVzuODjNO2kAkHP1pjGMQQoHXFJknt+VKeDkAUoLEkADmgQzPSnrllAzgCm9AOOhpBn9aBliCZkkwT8vpVtGAXluoyKoLt3AnpUu8nCqSOPSkM0Y2O1ecqetOIViSDnHqKr20ioAXzkfwmrCyAuDge4pASKRGpyqqD6dTTJgEb5WIzUgYGNsqASTUbbXUBm79aQyQMBDnZz6561ApPmgg5A5xU0callUZA65NRH7zDecgnHFAw2AsBjaD1NI6FpQqscd+O9PiUKNx6dOajDAZIPPqKAHlfLYgkgdR702QxhsKckDrSspKKSx6dD60w8nAx65piFTkkg4XFKYw2GDjFMAIchWodWGVzSAfgOpXdgjgGvQ/hcrC+uRnKhOfWvO4gFjy2cetekfCtc3105QdANwPTipqfAyo7nrKKjIC+SfyooVeMlc0V5tzYx/idhfCkmWYZkXGPrXg87BmPAX1Ne8fFFiPCpAfbmQZrwubY8YHLEZzn9K9Glsc5TIyrFiQV9B2qF1UMFVRg5+Y/SrMgUk5J28DPpUMi4KtsOD0FaDKhJPEfPsKibGduMfWrQQRvvUex9qRowXBdCuRkepoEyocMVGOlPaNgzZT6U7y0DYLdD09aR3O4DkcdKYhkSBtxJJPUcdKYCoYk9+tPOUAZeh6gHmo2ZGce54pgP2lwTt6dKchCIfU8UwsAOQaVcknBNAAAAoJ5z0powQd3HNLgjqc4FJxvwenrQIFXGeSQalG35eRz69qaxA4HcdKJAqlSrE8c8d6BitIc8DHuKYeuRxjr7UjqW5DdKWJhvDOBgHketIRPK/wC/3LgnNRPyS3TJoOFYMBggc07Kt05oGSxOgfDnCnqRTy6yOAvJA61FIvlsN4BGOPejHQgFR6iiwDgQDndz04oUuQU35UjnjvTH5+6OPWnliiqVO3jn3oCwiKu0LgY7nPelGApJ4Hce1IpG4Ar2zmiRkK4HHQUhocWXacjp0B9KrllWPJJz2HapVXOe49+tVLmQFjtHTimhMidsnaTxTcjIHakU4/GjGcE5piE+6D9eKWQ8Y9qU46ds0xgePegQAlWUitXTF33AODsxg7RWYMZ56DtW5ozGNewDMQffjigCK6IEsiY4Bxkd6gcbVXH3+1WmTdcSAgAKxB9+aY0QGGyeDxnvSKRXjLFWJ4ar9pBIs6sdwBHDAZqbTrAOBONrHeF2Z5JPf6c1u2DOjMxCDBKAtxgA9R+tNICWz0qeVI5TkA4w3qcZ6fjWmmmyW8gQ3ABckf8A1qqS3l5IYogjNsUfc5J461YaGdoAbmUtEx6KcnH19aQxkSAmVHlV/LyCSD2//XVu0ntjDwBsQ/ex3+ue/wDSq4hiBdSWERwcA9QPWopV3zbV4QLkYXAx6Uhoe9yYZjIgLZ6Ar61lT3Eu1iXAOcnavQ54/CrU0sQ2hd25cbQTwR/hWbdyrDujLFi/zBce/aluLcilumM7qVBb7xYfWmLBLc+cUgBEShgzHHGaaLc6hfRwQIQ5Jyw6cDJ5qxduYT9hjbOGwxPXIPT6VXKBG9xHDaRR26bQUG8N/G3c1i307F8Kxz6Va1S8CKUTluhPofSsV5C468mmxDgDnD5570BdzgHIPrTQN20dPU1ICynaO1ABwQwz0pnC8g9amZY0QM7dew61C0YBODx1pDY1HAJB6elJggcCkAw3al6oSD3waCbjAck5p5YsRu59KAcH7opN3zAmgBcAtjvinuS2OOtIM8EKOvWk5xu60AIecc5oKMo+Y4z0p4IKYOPcUeWQoODge9AAsW5cqcn0pgXLFTwPWnhsDA4NNY4IKjt0pgRscjGaAR17GjGHBIwD2oVeMnpmgBCcnFKCV7kY75pflz8vJpUG7qOCOlIRIrOME5P161Yhm3Ocnk9TVUttkBY9sYFIhJkJx1oKNWJgwCrluSDUqlcqu0ZPQ1n28pjlDbuhzg1aWQNgEnBP5UmMsZQMMMWccGmgYyrkL79c01364YelPXBtyx4JOBz1pMaG4G4IDxnknoKYfl6Y6ZpQ3BBOR3NKVKKcj5jwAfSmBGH37QWzjvU7jhQMAMozionyiEBgO/Ap9s2+UEE/Q0MBGjRVVt2WPzAe2cf0pgH7wkgjPT6VJuUghh8wPBpjbsgnP4+lJALgsDuOB0WvRfhSM3F3lcEd88GvOwdx45POAPSvRPhVgXF5ljuGPl7VNT4GOO56yGwSMZFFRnGTnIzRXnWNjG+KjAeF14XmUferxBiHVjJ2BAwa9q+LJH/CLoCm796K8ScBEH8IxnjnmvRo6owIiy7MFeece1JwytuOMDilkAZ8jAZhkk96gbzI5DnA7itAIlILMpPB61E8x3AkkgDaCfapNwEmCMj1qNjjeM7gRxx0oAi4K/MQGboSelI2ckn86a7ktyOOxNLLtwApOfQ9KZLFGADtJOOSfSouDICSevTFPjZlbKj7xx7UpiHmM27PPT0oARBlGYt09qcu1pAGPHWmn7pAOB6Y60ws35/pQAoILlh608L8hGRx1pgC4U559BQSShGB9RQIdHl2Ys2DjFOX5evJJqM/KVIPT19aTceSc+tAEzL1CjJ9BURGTgA5qRAFY7iQfUUpJB3dRnrSATaANzA5I6U5GXoQcZNMZTtLEnpgUsZIyPSgY4yNIwA5xwBT9xIAY5weKjJ54PPqKU/L0+tAEgcqOccdqArPCzZAGaYrMzbcA+9M3MOB0zmgCXG5eBz600MpyOtDSFuBhQeD9aYxERwR0GT70AMnfZjFVHPOR37U9pSzjI4pj4oFcYTxz60/3zjjpTR6nn2p+VCAZGSe9MQpbgnGM0gTMe7oc8UOdx5pqNhtoHFAD1Rd2SD0Ofyrc0fbEglY8AfMD9Kxz8yhf4s9a2LUqunbggYA9fTigYhcPLM6qMFmPP1/+vTooDIPMO4ICQSFzyelJCv7o5P3sE461oWEKyuYTlVJyGLcL70LULik3CQhchBgR7gANuO9TK6yQgpF5jBSCcYAqzLDJIV80q8QGNyDOadpzxQ3gxCZc8GEnAaqSYzRsCsal4yQ3l4Yg429sGp4ZRxuC/IckjgY+lZqXSlpBMrImcN7DPT3rRtY0FyJd+If4WIHyg9OPxpNATyTR+U7BUaQk/eHAFZsS3cpmZkzaOTn5sEH2q5avbNdrBJGJI8nYXPGPQmqup3yojrCoCIcDHQntUNFIxmuGh3MuSRlVJOce2KqtcqXjLIMg7smo/OVZ2yx2qNxBH8Rot7SW/ldI2HCh2BOMc0JCubMkC22mwOJSgmAkz0JJ7VjSyQwbpslp2Pzex71PdyMh+fKmNQmwtkfWsC6uWkkbkdev0qhELuXLFupbvTFCk80uxvlDchuc0uzknd0pAOGCMA44yKidm3Alj0qUD7pDdAKZIQWHegAXLYJ/CkOQcGkyvQ5ppUnLZ/CgGxGOG9qcWVV+Ye/FIw+TGMGkOTg/hQIUcjI7UDBFIpIp4VSFA9KBkkfyhTk/SmjqcDAJP0qTjaQSdw9Kbt+XcOme9AhFQFifalYHOGBBxmljwHJI49KHYk7g2D0pjIn4ORkgUq/PJjuaQ5z1qSJT5mQQCBnNILDZIscN1BxUTEDKZOKndg8hduCe1RbMgkgdaAsIoYn5OgpwwI13Md3emspByvfjilHYNQIM/OGP3B3oYZJZTlR0qRVYjAwcd6hxhtuevWgLkhI29veno5CjJOPaoT8uQex7UKckZPFA0aMTBpOvQc1YLLwCwI7ZrNjkxIPlyKuxyhkaM9T3x0FJjTHZyuAuDinvkx7mfHbHekzu+RAfu9ac43IoI7ZzQFyEqzEgDnHFOikMZ3AnI68dKUnBbnGOholkYgBse9IEDHnO3HfPrT2bda44b3qNMyLsJO49BRzj+6QPu0xioNmQBgbeT616X8KPme9G4FRjGevSvMfmKnHQfzr0/4VD5bwqBjcOR64rOo/cY47np5VWPI56daKlBC54HPPNFcBsc78UJEfw6A24kSYUA4ya8Pc8jJ2kdq9r+KpVfD0ADbd8+D+VeJTIxGQM16FHSJgNBUs7NggjAAqJioK/eAHXNNJDOvBC559qe7AoV656e1aAVyCWJbB9MUwqVZXB454pCgAzuOe1SsRtAznvTEVJsZz+QoRN8TE9fWpHQZLZx7VCMA8c0CG5IC7WzjrQrFskg5PTmkI+YYPBPT0pzDCk46GgBoJbqSTT5JCSihR6UgG0Kc5I9KQFQecjnNAAAAT65pVOFJ49KGB3ltwweaj2sCdvcZpMLDuWBOM805slOnSkTI6rnIpVBLAZ560xCvk80q8fKTwetG0seuT6UuVKZ98UgCQHITPPY0owucDOP4vSkBU89cetAYnt0/SgY+IdSDkk9TQ2S2Bz2PtSEBssSckZ47Cnqu5xtXnp9fegCMDsWwc0H5fnJ4HGBT5JEBww+YcciqrzcEgUAOeba2OMGoWZmzk0zeNvI5JpuMt1piuIzEsPUUoGeec00L8xIPNP3YOelAgyT2waQDIPPNJzuBHTrS+w65yaAG9xk0IN0g5xTgvPI4pAADxQBPEpLc845yK2roGO1t0UHIjBYDp0rEQFeQTjpW3JGxgh53EgZ9cUhiRn9yCG7dx7Vds1ZZUbICEjdkdR/hWTFJ5ZYEDaG+XPWta3bJBVnZQuMNz+VNaAzYiS1TzYYICrEby5PA+gzVe3tZDeExOoO3Iyael5BGrOH2lfv8AGdxqzboEkAdniWRPMYhecHp/OqAQWlwYZJmZAqAZywJznqKlkuNlxCqBdnlgsCOGYDv71FHAWMkrBmCjad3OOlVzMhAznCkjPekw1LaTK+4kqsbtgqDgZycD8M1nXTtEHiJUK7/KMEBRkVX+0eQpRl3lslVPvVVrp5DvdmaRV9cjA7VL1GVpQ0t1L8/BfA+nrW/GBY6ds3REyKCGzlhz39Ky/s4WPzmdcP8AN977v1qncXA8sRqxIAxnH86a0Quoy8nDPK6ngtk896zGXLnHTvTnkI4BFGcLyMDNBQ6NScAglQOtSlVRCS/QZApEYCLB9cmmOFIJpCFBBzgAc1AWG/HQE5NOAwM7uaiZssRTAXPzk5zSk85FNVMcE0p6YA70CHyMv50bTsycYqMdM9TTlOXHGSe1ADevIBxnmnx8MTkcU0nDH5jn07U5cdcfhQA9SzZYnr0NKXzx2puCE6kH0pQMsMscfSgCRyrRgJyO9QswboO2KcCVJwcimAFmzj8KAFYAAEtzinxnMZIbmkUMV2jHTqaI1x7mkMcApBJA3YxUbNtLJjjOKlcFWx1bGeKiOc43YzyfegB38I24pknOD6jFCh+MdQOnrSyMrEduO1ACDI9+1MOcEHA96kAIzgnOaTA2tweBkmgLDVDsCwxj3pM7iOxpeQOCQKOnpmgQqOVfpU6TlJt+N3bFVjjPB4p6nBB64oGjRSUMo2n5s/lQkhZiGAyOuaqb/RfmPep4px5TGRQccZpDLU6r1TDbh0x0pkgBQbPvY/OkVy4UKcDHOPSljkKsBkccAmkDEChAZHfBXjHfNHBDMyDPrntSvli5JO4ngY601xtbb1xRYARl7Anrj8q9U+FSgwXjBP4xz+FeUjOCe2Pyr1X4UsGguuW4cZGOOlRVXuMqO56c4ZmyG4opu8ep5orgsaXOb+LbqNAtVbHzS8j8K8T37gynKn2PWvaPi5g6HaIMEmQ9fpXiW1sqAnzHBr0KXwmQ3IJzgcHkDimOdvPGM/pUmz97tbAI61G4Vlbav3f1qwKwGScjpkfSnqMqQGwvfFLgBjzx396c0gEexcDkH60xDVkCliRznAzUMhy/C8+lWGZVJBw3bPvVd1ZQCePegRCD+84FB+b5v7tLuKA/LxnrQHwxAHvmmMacb85OO/1pB8x560kj4HyjpkmnbwY1PQ4oEDr8wA7U4suzOOTx9KaGAbOclu1OVcKc/jSYCDIQgcY6e9PQA/N09fWkYA9CfSlQFXGcAH1oAchYArwGzgmmMNhHGAeR71IAI/3gwy9DmmOwbBK4wMUCFKhgQOWI4pQmzgryTUSsWO3OPQipUOz5T971NA0K7AMF9Bz/AIUnnMi7gcHpwaZKdpPPJquHbJxkjv7UAMnkMkhwW59aZnoCeB1pCRvPPNDY2nHWmSxrPyfSnkBSOc8dqaQO4pdozgH6UAOAwR2FGAWwfwoJOcelLjnJoAMEg/ID6Gk28knrThuyMZxTGbr60AOZvlPeo42Kt0zQCeg605cAUATJkgDHWtqcslpEyEgqAeO4rGjYkc9hgmtxU82zQZG/bnHtSAz0IDFhgktk57VppKY4QY+oGSc9azGYowUAnjJHTvWhalWVUTBbPTbwePWhDNaxhW7Kys+1MlmXPA46GrUs0c6bgyM8REGGJ+YDvRbQvHZhwIQhABAb72PWkxbpI6qFMciZ9GUn0NNgioZ57WWSFJS8Wd209D0/woQiWYhhjedxA6AntVTeXbaFPyccnG6oBMzSOBJtQMSfr6UtxkZuJDcuhwxDEA+ntVuyiUq8hi8whs+WDwc+tJBp77GnkQeUSNzg881NdTRwwOEKAkYyoxgA/wA6aVtQKWoyxxK0SIoJPzY7e1ZPmBj8x5JptxKWlZskqD19aiMu8AADg0ADKQwGByalUKQSSc+lR4LDPepiu1OByR1oAY33uvAHemtnIHY0ZwQDnpTS2OMGgA4DHAqLI59aeSc8cUnrx+NAmL/CODnPWlI+UkNyabuAAGeKGwAuKAEB6jk0oKgjg7jwDRn5yduOKU56HoKAGjOSG59KkHypkHp1FQ5/h4x7U87iuB17mgB0Z3NknFOV+vcZ5pnCjA9KaCQnGDQBMflyV6HvTQvzEkg8UwP8jKKUENwR+NAEpAjULjqfWpNhXB656VEDl845XvTjIywiPjHUZHSkNDsMrFiME/KOaZImMIcA460m0nbgZz396SXzPvFecUAKD03cAL1FRtg5wBjNOB65HHfNIADKTxt6gUAPAKKTnrUe4jljkYwaCxYYxjmnBRkh+MUCuMPIzzinoFPYn0ApHbCsBwKSNyGGG/GgYh4PFNDnOM8n9KXefMJ60wglwcUCJ9p3LtY/SplKqpVgPYVXBKgGnsd6BsHg8mgaJ1lPUHgDGBSZJZVBNQmRVwFzQpdBwaB3L8UhXC5yc4zSsxJKlv8AgVV43/dncevQ0hl+YDPGMGgLl1doUjJYY+len/C7P2S7Axs8wYA6ivJwxwGU/wCRXrvwrCHT7tgMZlH8qzq/Cyo6nooITIIB54opmMnk80VxFWOX+L4X+zdOVjtzMcH8BXjEjsehzivYfjOR/ZenAtgmV8fkK8XYAYOD/jXbS2MwQHDMWA9Mmp2Q7VOFGR69agDDy3wBz/eoz8rMfw9hVjGqrFXUjleefSoQOdwBI6n2qQuWfKDrxzTUYjenPsPWmIaxLEkLkHmkcbgFJ6HipCvRgDg9eaRkYruIPJJBoAhfJyG/Sq4G1uSefWp1O84J9aiByTjmmTcRhzgc0oDbuRjNKoy4IwD6U88EEJz9aBikR4G5iMZ6DvUe8HGBj1J705mYjAx78UhOMED8KQCqcHBBOT2NN3tuAxnbnqaliCY+ueTUQVSOnOaAHrJsQj17dqj3ADkGmlgrYx3pDnI755piJgyhvlHHWms5UYPPfNRg8Egc1G0vOO1AXHbyDg81Ez9SKVHJOAaY3JPOSKBCLw2STSvyMg8UoG5eaAMkD3xQAuFIBPp3pyISQc9KYeSVx09akX7vBxQA0j56CW3YqTgjlSD60EcZHT1oAQEgAE/lURVmUtj5R3qVsleBk+tMbIATPB7UDsNIAUY6mnAcA0ijJ+bPX8qlGOnYd6BCxkBgTjHpW1ayeYER2wOgI61ir8jggZzWlbKxKE/Lxk4oBELKTN8ud2flzW7ZmOAIWj/e7cmP++aybdXe/IPQHIq6zsl1HucqAf8AWZwRj0pDNZLhbhpTKzrCxywHHzev0qIzrJCyuw4+6+3Jx9KZw1o87SZYtgA/Tt+lUZLqQtGrKNu3qOPzovfcb0Fvrl4p9rsXjxzjip7W0xamZ2KnPVlziooYPtUyjy9yKAz5NT3F5Lu8gS5j2/TIzwaa0EyJ5AHKFj5ZH3V6E+tYtxciRyoztB5qa9v3b92pClOARWWXJOc0PUB5wwIzxSfKDwKROpqZEDlVBAOaA3HQqcbgMYokJ2DPXrQzBI2XJyDUeSy57nikMT5SvcGmDlgM1IE/d7s55xgVF8o4/iFMBTx1GaQ5yACaUgv1HSkk6jAzigQoUHBx+FOKHyz09eaj3AfdyCaV8sMg47GkA48rjPGKazYyP50jH+E+mOKSNMuQeQTyaBCqRu9T2FSlgBtH40zGx8+npSMwG5jzmmMYcliR+tKCxbOMcVGWPTtUqt8uOPegQiAjIIp6uA+MZHpTS4D4BPFCOBkkc54oAso4Zs8jdzikBycEYNRBgSD0qQfMMnqKRSJpBhVwcgrkD0qIMph24IO7rSytscmM5QjNNCkkAEn2oGIxHUdCec1G4PmcdKlO4K3I+hpoUL1oJY1OAeec8UvGfmOTTGXac9utO4ZQAcc0wEZiSTgc9qjIycL3NSn5VPOeODTAMICOopADAevPepUB2gBuDUGdxOamXAQAngUABXA65GKkVS4GPujqKjPC9cDFMBO4EnOaCh7kM2DtHHakyNxOcnpQOVz3p652nuc0EsXHQrwvrQ20kYOT7UBeBgHr0NGFDckA+1MZKAVYjPSvXPhK++yuyF5M3X1+UV5AzBgRznPWvXPhBuOn3DL0Fxz6fdFZVvgZUNz1BkGcnv6UU5CdvTPNFcJdjhvjOf8AiXacvODI2fXoK8ZVQeQelezfGUqbLTgZAo3uMn6CvGGOAOwIrup7GY1t2MgcEkU5C211yMH1pN42DjJpdi/eHGRxn1rQYmw9yCRzxTlRGYEMAcZ59aRlBAYcYPJzThznAB96BDMfMVGdoOPwpGkOGTHA4GKdghiSMlj+lJhiCRjrgUAQhQp+nWolbBI2g1MVHJIzUZ4JPc+lArAm0PkgAdaSRM87iABke9Ep2DcBnIpFk3gZ/KmIFfkg9qVmAOM+lIFDMeOAc5NJtBPUDPNAxQ4Qnoc9M0x5dxwBjn8qGkB+Uc4NQ+pJwaBMa7Nkj8s04ngnnJ6VG5z3oZ/lx60CFYMORTc44GTSh8rtGc+9MOSeKADeRx+tIOOe/wDOlbkYpeMAe1AC5OQT0p6HAKjqec1H1PXtTgQBx1HBNACYJ5PWpF4QE9aNpBw/GaGzuA7EUAKSSpxSnC8HpjOKUcKOM9qTq2SRjpQMRyWwc49AKYw4zzmn4+baTjNNYYTOfzoAZuI5qQMFZT+YqNBuYDvTiMZP4UCJ22hlYZzjpV2JyNhyeOtUI+WBzjAq9Gw+zPlvm7H2oAdBLD5rSyvKqBuVXvz61pSDMjqpkjt3GcYDHGfU96yYlO/gFgTgA962d5+yRDA3Rrlt3JpMYkM863SRIoJGQu48ge4qk/7+baWIYsV4qeVpZX+XAAGd54JqqkbuwC4Em4gDORQhtl145IokQKTG3AdWwcjFULmbb2GeQeckVPdTLG2FBG4DIz0PqKy5GLEg8802BHI2SzYAJ9KiIG4HJOaGJK7cGnKNoG78KBMVBknBGKmAAYbWwRUQAUjB7ZpzMDkY5z1oAa7Z5x25pC2EpTzHgHmo2JJ9hSC49Sdw2g0jqVIOTnHSnpujdCjYPcj0pGI655zQAwN6rk/WjcemMD3pvPJHp1pS2QFPamAAjOAM0cbWHNJ0fjp61IRhcduvFADMBvXmnCPjgkdjTBkkkmnjJ7npSBCMcDA7cVH2OacSGwOhpnPPoKYNiFdxyM9OlKDng8CkQknjjFKRgAdT1oEC4yM1IFUnBPFM6gEgDipFOGB/hoAk24Hy9B60biO54pSy7cYxmmZBy2enakMlBypD4X5elRjCnOT7GnE5APWmnBTPHB6UwuNK/McE+vNORiVxik++BwcgfnRxtbB6ikMHB/AjpTTjb1xz2pxIK8noRik6k8A0CEAcpjJx60rFgo7nFALAEAkCkZjnB5wKAGqp65wKflT/AEpi7eAvTvT1wCetAIHcDjqKaThSR+FOZRxk9aOQAtAMVOmfXtUhIIPAHNRq2OPSnbsMAw/GmMcxyAQOKZt4P58UEZ+VG609FHBU/P0waAEwWbLHjHWvY/hGPL0e5CtuHnZ/8dFePDO5lJwfQV7B8ITjR7kMf+W//sq1lW+BlR3PSirYGCRxRTgwx1NFcVi7nB/G3At9MOMZeQe3Ra8blYM4Y8ng8V7H8ayPsulg5zvk4/Ba8Z2/ICCMDHNdlL4TMArMxCLkjn6VKSFIBJOPyzUTHLMykjIpqyNxzn1rUVyYOp/HpxSsCpyAG9xSGMIATycflQrY2qeee1Ax4JLYcbcDIzQxJVdo465FNH3gD6nk04DAwWOB6UAIqkRMd3tjvUOxQDt55PNTLGTJjdw3Oaa0YK5ZvUgUCK74UhT0xjmo1+XGB8wP5VM4+bkY3HvTZFxhQh9ee9MGNw2Nw+8Tz7012A4B4HelyUUduenrUZbC5JyD29KBXG8gc9zwagbO8jPept+FCt3/AEqFxh+DketAhzAgEnt0qMNyG96d94dfzpNh29OaAHBmD5z2pC5A9c0n8OT1NAXpn0oAb05oGRx2pyqx+X1ppbHBHGKAFGM5qRW6/KMGmKM9OmKeG+TGOaAF3diMj1pcDYrZ5HFNHHuTS5CjDcfWgBf4AQec05SN2ccehoXpkLkA80MctnAxQMVFaWUIvUmkkwjFSMleDSB2UMAMZ7jtTQNw5yKAGLx7E9xUm7gDjFMUYPfFL904GcGgRKjfMON3tVpABESQFyelVEO05zyKnLZIPXI6UASox3qVJG1s8VpC4kK/Mwy6j6iqFqEYFSCevtn8alyuwlGxgYI9KBksk5aOUkqSBjB60y2YRkOXGSOfaqqsGlIJJFDlV4wTQFhs0mZDkng8E1VLEtn170OSzE+/SmsBtGDz0IoAXIPrup4+cAHg570zAC5zTwcqAMH3oAf5bAbuoXrTCSDwMcUoYhMBj9KRip78ntQAzdleAS3ahhxkjp1pVyB8xxTmAB+U7smkAwMNvB5zSthWyBmlTAHI59Kdj5x0FMCLGOP0ppb5jxxT2PJI60wqSfegB2cDBGaXacgj8qM7SQRk03JPJoAOjHtTWbsG5oY4B469DURyT0oEOJJH86cQQOOfp3pAuME9O9PBGfagCPq3pinouTnqKRdoOKUYz6/SgB+wHHt2oUfMfQULgqRjBNKNo4PXPWgY7d8uBjNAIGee3pTRwevFKTlMg96AAZVCB3GKbwZVx06U9sAKcdRTdq8FOwoAmt3CzrnscUxlKEgnoSDjvUSnGeeT3pS2STzikO4rHAI24z3pEUs3Ao6tjkrSglXDce1AhxcBCBgMOlRdQCeppZGZUI4phPGaYCj7ucdKVTxg9TQD8oHrUgAxkDoaQ0KRyOO1BGCM0Acbjn0NISHIxn0oExoG4k5pxBBHJNIRgkChcYzk5FAEqN0+UE0jDfhhzzyKUsAoao1OAzepphceQFf7vzZ4r2T4Qc6JdNtwfPP/AKCteODDHryK9m+EKj+wLluv+kt/6CtZVvgZUdz0kMQBkUU0844/WiuG5rY4P41sqjSV2kozSHAOP7teMS4WQru7/pXsXxub59I5x80ox/3xXjcxB4GS3au+n8JkMcMuOuMU4beByPem542tjJHrTkK8jb9KsRIzsRsIyDTosgZJGPQ9qdFjAz6daQHbx2oHYOCSM5FPVwOg+XvmkA+brxnmmuAOFHrk0xC9TkE9aSRSdx7U4ElAAee1DhRF/FuPWkBBuxtX73Y1HNKcccqBjPepSmJQQMD1qN4yYw2BwaYmRYwowpx6nvUTFTgGnzOwQKCSP5VATg9elAh7ktnAzgAGoj0GOnWnMcgkk0NhUGTnjtQAxSAw6U/ee3Ipu3IyRzimqOx9aAHE4GO5pB05/KlyB2waZnnrzzQA4kjBpMFvelJ4GaEODnOBQAZK8CngjZ9Kay5bAOTThkLwaAG5JwQcVIeQc4PvTAu7vzT8c7TQA5SFBHb0puRg/LinuNmffpUZ5XIP1FAwDDg4wKUt601ypwFXAxzQMY5oEDMOlLChklWNSMt0zSFcnpSAMuGHykcg0ASqhD/OCO2Km25UHsOtQKWILMSQDyanSPcVbOFbgigEWoYQkYd+V9M9aillyTt+56ipJ5eBGpxgYz2qkzsCAOlAycKyp5o6A5GKikkOWJOcjNNaQ7cZ7VEPmYAcfWgALEtijacEjrSNjLYqRRkDA596AEU8bR+dOCZPHC01sq+BzS/eX6UAOAA5YUqsPvHr6U0dQDjnmkPU/wBKAHkZAZR8xqNiRwTj1pwB29aiY4bGAfWgCVAOBnPHU0jY3ZJpqqWcDOM05zhduBn1oAYNoyO/akJOckcikxyKcARnNACjOC2PlzSHC5PX2peA3fAprOTkdqQiNssSc8dqbginsCpIpgJNMB2cr9Ke33M8A+gpgAAOe/pUnVQfbFADM8528U5QVIYClQAnaTjjvShwPloAHJDAr1oB7tw2acV3PwR1pWUAnI5FAxfvx7s8+lKi/Kwx2pvIHYcYp6kqox/+ugY0pwDyfQUgwNpIx6inl+RgjpxUb5ZgTxSEL5f3vlzzxSkMoPOMjPSm7iWBPTvS5O4AnjFMQincAvf1pCvynqeaGyDx2pN2F75J6UDGkDyyMYNKigjml5Bye/ahVPTvSAD97A/Cnjg4B5xS8cc9DzTAct146UASZOwD06+9NHEuR0xT1UDjPWm/dIwMgUAKF3Lu6ZpAD0wMY607GFB6gdqZ94EYoAeELIxAzjtTBheDnr3pdxjwQCG7Gkz5jlictnNMCWPBBGADXsnwkYL4dn4H/Hy3/oK14zn5Tg4Nez/CQF/DcxPINyf/AEFayrfAyobno+RgcCikZiuAMYxRXAannvxuZTJpWR/z1x/45XjhOME+nWvY/jcP3+kZ5BEp4/4DXjzE/KAPlPBrvp/CZEZUYHHXvRkLg5BoBJ3be3THpR1+UNgDrxWgi2g3gY9KayYyN46VAsgT3x0NSZHmDjK8E0DJEwvUEcH8aE+Ytk5x2pC6sxAOc9M9qWNgC2fwoEKCEYHOCRSE71wec1GxJPPH1pW3bQM5/pQBM6gEYIXI71WbDL9B19KkkO9EB6g81DJJhNpGKAKcwYnqfeoieo4walkHTqfc1HtORk5pksVcN9KYwO76Uq8A9RSnbj1oAVwcc8cUzkgEetO3bjnHamZORxQArdaROW6UjEZ4/GjPvigQ5h+lL8u0Ug54zS4+YAgUDHAgL079aBxzz9KQghsH1qTqDQAvl52txTWI3DigEtgA8Ch+Rk8UADAswwTTWUgEnk0qE7s54p20tgg5B4oGMOOCCSMd6QKcHFDA5H93pSbiDgHigRIgCuCScdKVwN3LcDgUzsc/pTeQ3rxQBYhQFvqatAhDg5IznOKqQHHykcmrBD8fMcEd6AInfc554zUJPzAkZx0qRxhASR1qI5PpQAudw5P4UmPmwM5po+9nvUgz7ZoAdGiDLEnI7etHmAH7tJxjPelyME8Agd6BiK248nmmgAPyaCc89KbyDmgB5ODzSbscCmvyMZpobBHcd8UASE4GeuaiUA85xTmbaD6dqjB59qBE0bdyeakcfIDmoQQTTyccdqBjVUk5PTNK2eR2pGIxx1pwJ289qQCMcDj1qMNjnuaCwLHr1pwGVOewpiEZWb5+1MU81OG/dY5qE43e9IAA+elJOR70gGSCKU4GOelMB45angcFvyqNVZjkDrUhUqACcfWgBAcsOeSacTlzn0pp2gZ5z2p/G3qN2KBg3TIqSNQV2lhiosnaAQBTgeO3tQBGcZJoIAwSSacQCOeOKRUYrkj5RQAhHHtS8ZAOc0KGZfbOKa685PUcUADHAIpd5GDt+YCmkE8Uo478dDQIc+DyCM9aTcc9cUm7rxTcM2MjFIZKOeByPfrQqgOufXpTShBGTg1MrFkA4yOhNMYowWO0kY9aTdg4zSMdnQcmgbmGBjPXNILCuvy8NTAQuSacScdz60nT5sZ7YoCwEnAYc4oB6tgAmkG0nA5yOlIQOOMCmIfkbxgc17T8IwV8Nyk8f6S3H/AVrxMcA5OMV7d8IkB8NSA5P+kuc/8AAVrKt8BUNz0LaWANFPDBQACKK4bGp518bCPP0ce0uB+K14++Ffdnp2r1344OwudHCgcLLk/itePOwzySa7qfwmTGsx/h4p33myOM9qY7ZGV6d6QKWJ9R1xWgiTOCQW/AU4Dj5RUA+705x1qXcAq4J6UASoAc84+lOcqrYx9TUPyoRkn3xTmcFvlB60AOZASSW+gpHJUjrkUL/Fu69qYzcMCeR0oAUkmLJPQ5zVZ3zyeoGOakdmACDGKgfByucnvmgQmSFxkGmr8uTSlentS4AO3rnpTERZzgHvQwGTjpQ2d3GOKFyQeMUAITx7UeoNL3zjPtTW4PvQAhX5eDmk9ODTgeD1pAPmGTQA5R05pTwe31oJwuBQBt5PIoAdngZ5BqQYC88Z9ah+8euBTyx3AHmgBQ2ASBQ5yOvamkYGc4GaM/NkCgBxUqo5/+vSggKDgZz0FNPBGTmkGS2V69qAHPgMAAOn61GSQeRS9GG6jliSSMUAO4A+tNwfve9KBlee1G/AxQAq535zVjLeWvzZzVYHGD6mpSCuOw9KBkbncTyRSHO4CnYAJzzxSZORxzQIUHaOB70/Hy545qxDYyT25kRckEIFzySaZJDJb3LxTIVeNirL7igCIrkgjGBxmkB+bnGDTw+xwQB1qLOXJI+tADn6EDnmoz05JqQNgjA4xk0jKQwPagYzuRgdMcinTSiQcIqkAD5R+tJzt3CmliQexoEJnhc4PNJ1JO3qeKlCRm3aQzBZFbBQ9x7VFnB6UAOQ5bB4FPYY/DvUY5OTUrnopoAZtDHg80jErxmncLnHem4JBzQBGQCM5wacoOwnPXilHYdqCcJtzQA1STkelSkAYJHbNQqB1zg1LjdigBCOcj07UMNzAbcE0pByCKASWAHX1oAl2c4x0HFB+bAJ4FNBycnP40qr+GKBiENj1570gAIOBzT8cHk/jSBRyenpQA7bkbm+lO8vePlHHQE1GSA/Un2qTcRGOcc9BQMYw24U844JqPJ6Z4HNPJLZzTSoAwQT9KQgDEgckL6UHg8GgcDJ69s0nIamAh7Hoe9PyuzHFMYgtg96TBHuO9Ahyn5u2KUNgmkwCgx2oHPT9aQDmG18E5GKC20g0x23EA04Y4PUUDHgmQj6UnK8qT6GlUg9ODSdWPOD6UDFJDN7GpBt2MCuPxpCNgA244pVAIyefXNADchMsOSOmaYX5B/OlbJB284ppGCDjkdRTEO+7k17j8J8f8I3JtGM3DH9Frw0sW9K9y+EgA8MSEnObl/wCQrGv8BUNzvjj0zRSiTA6UVxGp5v8AGps3GmL0/wBaT+JWvIXTnrk9a9b+NGPt+mEOQCkhIP1WvJXyOhH1rvp/CZMhLYwCTjPShnAPyDkjBpCQSFPX1p2wkHnAqybkZbYNoyM08jaq/NkGm7PakHAGfyoC5IBkYwD756VJuAIyaYqbuB06mgDJ+7jHXNMLkiyhSTjI6c9qaW6t0z2x1pmQuWHPPSmGU4PPFAXHynLDC4z1NQPxjjr3pTkEck00sWwDigQhOAfrSM3NBBzz0BpCy7uRQANwQBSZJB9alBUgEjkDioieM0AIeuaGAJ454zSEkp7U7cQpG0UAMBIpVxu+bOacV+bgdaQj86AEHBzzikY5GOmKV2wMUDDL0oATOPenhumeMU3gA8daT6nigCUHchGfekJI4HemqScH3p+ShJxyKAExk888U5E+bjjHU0q/MCzdTSsowPpQA1h1zzSbcKB0pXG5RgnNI3ce3WgBDxgYPWnbAAeRmo+MY3UqkBeuTQBJHuzwcY55pZJgZM55pFb5Tmo3ILcDtQA4k7sdqeSCFz19qhUnOCelPBywNAEgYqQyMVIGQQe9WFmM5CzSkB2yWI6Z75qBVG31AxSqQG5B46ZoAdMsaswjbcAcBh396hDDbyOSaUf3ScZOc0EKqnOSaAANlfcdKbuYd8jPSlJBGR0pqn2yRQMeCPLPY1GcEcAHHrQxJ5xSMCBzwfSgQm3o3X1pWQg89PWpMYUEAHFI+GYZGB6UARKctg/nUhbjmmMPmJFOBIX3NAAT04Bpp6k9AaXjoMcUh6AnpQAo9PWmEEqT+FPzzx07UoAOfYUAJ5fy5PT2p8TLuA70ijIIyeKFUFiegFAErRnGc1GcBenPsafuyQM59KVgqkZ5oGRnAwVB6dzS5Jx606R+gAAGOKZhiOKAHDJGMilkA2l91NAx97oeeKCvOAeKAEUnqDUwfEQVj3zUYXOeec0EEYyeKQDnYkgD0peAm49e9N+TI9h1pC3VQOO9ADS454z9aYOXB7e1PYBlOOnShcKKYhhXgn3oTpj3pTk4x0NLyhzjgUAOYbRkD8qYcmn5Gw5P0xSbTtH6UhiBcBMkcjNOYBRt9qUZBDEe1KcM3TFADVDBgcfhUgKqckc9aQHHfkGmsAep5oAezlyCc80mMPjPGKbliBgfjTiduQAcgUAKyBe+D7U09eeaQne3f1p4XlfQ0wG5G4Z6V7h8JpM+GDkcCd+n0FeIbck9gK9v+FK/8Uv6Hznx+lY1/gKhuegEHOABxRRvdeAARRXHY1PMfjJKv9paeowSI5OvbkV5U5UAZHXpXqPxlcf21YqDnEb546civLZWYgrnIrup/CZMhKHjgcmmEncT0pzdjyDTTnHrxxVkijdjBbHNIrA9ByKYWZ23Ht6UnA24HrmgCXORgng089Ts6d6rKxySMinls557UwAOOc1EH5JNBAxkYxSAcc9KBDyQxAUnGKaSB7ntStjIxgCkA59fSgBGJ60EYIwKeFUp8x5BpqhTnJNACBgMjufWmA/Kak2AEjP0qMqTxnHPSgAGQMdqfgLwwoiU55GRTQwPUd+9AD8Db7imP94kDAo3c808bW+U0ARMDnNPj6ZNKy7TyeOxpuOMdPSgBTgnpTcc+1POFwevFKGXtQAAd2zjtUzksAdo6VGp65P4UmQSfXtQA/AK/NxSMN6/LSqAE3EfhSB9r88dwKBgvylSenSmOhySTjP60+M4fduxk0s3zspBB7ZoAgK4GaFXI5qQ/wAuKZnHHagQMQSOM4pGJIGBQBjpSjqCeBQAhByOOaecYprfezmnrkjCgYoAcoJGOxoGMHjmmj7w5pT7Z+tAAW5wR27UpA5JNJjHX7xp2xvmb3oGMOBwKavDZ5xTznBz1o/hXHegQDqCOmaJTuYkgZoCkr6UshXAHcdaBjUYbgCPlpMZbGMDNJjAyOaUtQA0jB46UHJ9ak4YAjsOaQnJIxxigRHjByPzoA3ZGRTgTtZO1JtwRjoRQAoU557CncfpSjBHXnpTMk4GO1ACk4yR3puc9OpNKEyDgmnLjG09aBixf6wgnAp74wGznnHNRlSr5znFSg5j2kdT1oAY7DYMflSJyRxgd6Rk25B/OmDJJUdxQBIrcD0z3pSxB5wAehqLJ4H5inHAYHr7UAG/DcGlJDY9TSNguWx19KRVyc0gJMbVIAznpQMc8fP3pGIVSOStNJGcA8UASGUmHytq4z171Ec8+1O4C0wcNg0CHAHI7UoJKkHJOaGJLcDigDadxOM0xiAbTjtTyOO/tSNgD1PWl3ZGKQDmOcDjPtUZ+93xTlA3UnBXHb9aBjgQB83NAbjG2nbBtHp2pNo4GaAsKjhFJ7+hppJZvl5p+3D44x/OmD7wOO/AoEKG2nkCl3LjHTvTCpYkgdOtKAFbkjpRYLkikHkcivbvhW2PCi8dZ3/pXh275uPu17j8LxjwohB4Mz/5/Ssq3wFwO8ByKKau3HJorkLueXfGWQvrFgOAPKbgfUV5bKxHGMCvT/jEoPiC0AGAIm6fUV5kwyMkcCu2n8JmyHfgdifeo8kHpnilXPpnNNbr1xVksTgrwvTrTlCFBnhv50gP+z2p2whUfbjccUCGMQDg8DtUTH5sDpT5So4HUCo8HOfamAqkc8c07PfOaYDjtyaUZCmgA65GKlC4Gfam8BQSOaCwbkDHsKADAwDzRjaT70HoBnkUhHIyetAAcEDP5ijIOCQevWkyT2wBS4zwKAEIKtlScCmHpzUh757dKaygEcUAIu0kZx70u1RkjPXj6UgHzjjikc/NxQA9WBYBjx2pVbBKEfjTFHT070rN8xGBwaAHNx05xSADGfSnBujY5ppDdQOM0APBBUnuaQDAzjOKTCh8k8dxS8AHB4zQAYO3JJwaQ8nH60rMTGB2pvH40AL0G0YOKF5JIHSnqh27sCo8ncAeKBilsL+PSmdefWlfCtwePegAHnNAhQMEY6kUjffAHTHelHGMcmlVdwz3HJoAQ54BA470KSAPXNISvIzyaeOMelACZ55PNOjPUdfamsQSPajocg0AP3EgccDvQuN2CM/jSRkjg8ikyCxOaBisTz+lITwKbgn86dsyufSkIT5s8E4pcjr3pMkcDrnFKoDfe60xjo8BeelMIHWldgoAGCabnJzQIUHggCg5XjPPemA9+9KCQck80AOQA8noOtOwueCeehpoJwec0uNq59aAABRuzwT0pob5sDtT2wFzjmmfzpDFfPO3PPpRtKnPelAIIwRTvLbOScr3xTATqeDxSqSTgEcdKTAOQBzSNyD1HvQAsnzLknBpEwRjoT3o7Y6+hpdhUbqAEZQoGOTSHGMj71LkqQ3ccYpCPnJ9aAE3hSRjPFOHzMMDHHNJgfjTsYUHI5pAMIJHGetPIDoVxh/al4wQTg+1IPvYzjjOQeaAGN8oKnII60gUBwT6Zp0hyS3Jz60mSRjFAhNxwSPpRuPAYZpDjPSpNg6igBu0nryKeM7QM9KWPAGKAMluKCrCjAXnrihSAOMEj1oPPJHA4oCjkgcUACuQpA70A5PzN2ppODjvSoBnnrQAo64JNH3X9T2oGc9R7ZppYgjnFACncqnGRmmEljzxTw3PI7UdTQIccFQM969x+GGH8JQAcfvX/nXh6qCemcV7p8MQR4QgIA4kf+f/ANasq3wFwO5CKOoFFGTgdKK4zSx5N8Y3zr9pgc+U2fzrzNmBUHpz+delfGQ48SW4Bzthxj8a8134zn8q7qfwmTISArnJqE53cnrUxY5PfimMOc5zVksVQueoH1phGOc/MPQ8UqsFblQc9M0wtkUCGZy/19aRuSeTSY2nNJkjoevWmA9tpK7TT1GeCeKgUnPJ+lPTJBwKAJQSQcjmjKjBC5OKahOOeD0NB284NABljnd/+qlwMcHJxTVJ9yaeipsZs88YFADCSBj16U4Ix56YpMjI9KcQOcHNADGPPXrTe/T8aduwMZyKGyABnOaABjxwKYCOhp2cn+VIOCTigBM9R2pGbJyR0pDwfWlLcYxQIcpycZFOHzEDrUXIOQO1SxnjGME96BgVySKTgMRke1PXjr1oJXkkDNACDJUKCelLk7SO1NLgDOCTSghh6GgZKOSBjFRv97jr05p8Tpv+ckqOoHekkKluDwTkD0oAiZflyetC42k9+1SSIFI+bPANRce/WgQ9RyPSm4G8EZxTsErwcCkwQvrQA/ZnoRn0prHHGOaOoJ74pQgwrA8460AM24OCOaeNo7U1m+f1owDwKAJAVwcZoIXp7VGBxnPan53Yx6UgEc4bA9aMsOQRTWz0PegZBAxTAcANjEnnNL8q4PXimEkZBFNzyOTQAMQTmkGeh6UAZ4p68HPagBgPzetOCHILd6cFB5zzQWJTnt0oAXHPtRnII9KaCcDNAPJpDHc4ySMUNjAC9qCvJ9MU042gCgB2cinh2RME4BpirxuPGKd3OefagBrtyMDDH0705x8mfwIpoHX2ppDMeKAFxwCD2px3EbaE5XJ4xTlyRx94UwIycOBzRnGeeM0u0buSc0mMk54oAaRk9eDT1BcY64pozxtGR3pVYhuOKAFDZIzQGCngZ7Gmtg54peNmOBSAcq7hjPPpTB079aRX2Nu6mnsR1Xp1oAXb8m5RkjilGcZxTFJCE9aA5U9OKAHAgADGc0owBnoB1pidQMcDqaUlQ+Dz7UAKTwO/FPDZUc9O1R7QOTn6Uq43AUDBiN2cUcnnmkPDEH1pdxHPtQAgBPFOOGGT1oUccfWkXpz1oFccACQO9LtAJXJzTAMkN3zUsiDdkHPFADg4zzwK91+GqgeD7fjILvnP1rwTHzj0Fe9/DM/8UZagc/M+Sf8AeNZVvgKhudnsDAE8Y44ooyaK4zU8l+MB/wCKoiLD/liSPzrzRhxkcH0r0b4wAt4rRcYxCP5150MEjIzniu2n8JkyuQQwFDgAYP4VK6ADd0qIqG5z71oSyINjPFO2Ak5P8NM6E0m4Z5PJ4piGAZxzR0J4p24K/TOKTvgcigBNp6gVIh64JHGOKQHB5zxSBhnAoAkA+UEknNMPJPHSlJ+WgjjOPxoAco7+lIBjB4H1qVWIXsc9KaOVPPegBmMk8YpuCB15p7c44AP86Np9DigBUC456mkZdzjB7U5AMgntTfmyGx+FAEfRgD065pDwcDkU51JIJI4o2YIJ6UAIBj6mmE805jzwc03+IUAIDg8mpEI3cnimkflTkHU5oAcXyc+lBGck01gcVIAuME89aAEVQUyT07U9UUo6EDJHB9KZuBGAOaQZA68igA3c8/ShgBzRjjoc0Y3juKABjgDPPFIoBb60mdp55oJIPHFAFhgCoVeuO9RkELjFNGc5zSliMDNADRkjHSlXP0xSr9etNHcHvSAGH8Q/GnjCkY+tJkfKOxFLwDimAm7LDjHGKcgzx3FR78HinKfegBXBVvmFM3HP+FOZ2deetMTIOQOaQAwJAbNJtPNPCs3GPpS4ZTjpQAwL61KpAjIxnPf0pwQ7weD7U0t1wODwaAGD5SMc/Wm87j9afwSMfSlxycdutMYwsM49aFbB+lHOSRUoGUJwKBDRydxP4UgVvSk3dcjml3NtxkikMQk9G4p6jOM1Htz/AI08fdBzzQAHqBikA684pc5I6ZoGeRnHPWmAH/Vjtz3oDknrjijOMqQKCoIGBwaAEJPJNIThsk4FPHCFcZ96byflB470AK3yqfm68jFRAktnoKkzwBjPbNIV744pAJgk0jZweKkK7SCemO1NxluvBoAZtzgqevrSrknb09zT8YPPakzlunHvQAhJGVHelC5GPbvSlehpck5AoAEfy1PfPWldQjDHIPzKaTGSuB9RUkaiRhCzBQ3Rj/D7UAM5LAH86TbtfJPen84wMHHFRsTjOM0AKyliW7UAAgZ9KUHBA59xSgfhnpQMVF5zkDjoab1YipJByGHQjiouTwf0oEOGR9R29akLAjHSmbsR7uOOKTouTnJpgOUA9T0Ofwr3r4ajHgq3K8jzH/8AQjXgqckZUGvfvhs4/wCENtOg+ZuP+BGsa/wFUzrsYHIOaKmEe7kkUVxXNTxf4ukjxbzxiEc152xIHTIHIr0L4t4bxkynJxEOPSuAZx938Oa76fwmTI1yysoGcc1XORnk+lWU4YkZAINQABferJZC/BwKaATzkcU5mG7OOaUDOcDmgQjoVbIIPvTMY5Bp+7AKnpTVwQc9aYClj045poHWnDnkUoQjkNmgBoOOKev3cGmhTuPOaevv0oAeByPQ0AFc4/iNKM4BH4U1+MHpigBfvZGOV6U8/wDHuM/ezTEbIIPHvQWO7aOnvQAqDbnIyDSF8YGc4HejIOMDH9aQDHBGTQAxjnIxxTWPQZPSpSuUzxUR69KAGgUHkcUo5NAyKAHYGDmoz3Wn9TTSuXwOtACgY+lPBG3PemDjuMUgwAeaAH7ucU3JByKkKAsuCMYpABvIHSgBd+1Tk/lQZBsyoxTDjPXr60NzxjigBQCRnvQVPHqaUHipFHybh1FAEHI4p2TnOKVxuGeetAAOFOc5oAUYXqOSM8Ug5570oOCe+OKaDh89KAFYjjFI2Tz3oIx0pvB7nNAC4pAfelPA6cim4yc4waAHbuvqKUZLZFLtGCfU00A9jQBIrMM45oyC3zdaYrY9aMZJJzSAl2uhDAYzSbQASWpd7MoLE9MU3dnC4BpjEVwO2aUkZJzwfSm4yuSefSk6ngfnQIU/MDg8mlBIXBJwTTeQwOKVn464oAEOGOeaRjlutOVuck/pQ7jpxSAMgDHbvSDJXIHFIcDHc0uOmDjNAC8A474qbarRZyMgdDUDDAznkUEkjIPamA5SBnvj1p5bCcEA8cVCG4PYnvS5ycH0oAeOeAcZpAM9OecUwkhuBUnRQVPNIYn3VILHH0pgYKemfapmUgqOORUBGGyTmgQ5mVsHp7UzLbsDpSkgjGKkRQcGgYmS3FOVc4DDigLh8Hj0p+SCQD0FACAK2SRwKYPmbmnMcHrSMfQUALhQAxyDmmYJOfSl5xyTj0pc4UAKOvJoAAQr47U1z8vXignvilOCvtQAigccnNPH3RuyfpUfA57U9WwvqtACMzcKOcUqkDuM04AY6fiKY4YPnH4UAK2NpHWnbfk+Vs49aiDcmpEOM56HmmIcpOQ2a91+HblfCtkMDDbh/wCPGvCR0xXvHgBP+KPsCTyNxx/wI1jX+EuCO4DYGGyCOKKjQNIoYFl9gKK4Szxv4stnxpMcDIjWvPXBJycV6B8V3x4unGwH5RzXAEDJPoOlehT+FGb3GpyDzUTncAMdKdkspAGBioN59KsTEyoYe9A64P1pOuCOTQzbhjGM0xCEjqBzSAZYYPXtQDzg07HII6etABgEEdMUqtxjFIeg9ab0xQBJ93OKcMhgeORUfPQdKcT060ASkAqDnH0pjA4znv0NCdSCeKR95AJ5FACsMvxwMU+JSzqM4Bpoz1bpT1Yk8YGBQAm3gc80uQW560h4z6dqaAc0ABJUY60wkntTyhMZY0znOMc0AN/iHYUHGOvfpRkg5x36Uh4O6gAxz0pMc5zjFLkjJHOaRgR1oARjlsdKXbjkYoJGOKFOTgmgB2cAAjmkHHNKBgjJ70Y6/WgAK55xTuoCgUvuOtICQMjrmgBQMAUqttz6mkHQ56mlAwpyPpQAHgr/ACpGJAwPzp2NwBxjFRtzxkUAIRwMHnv6UoJHJprdMA804dOelAASWzS7QI84OaQdeBxigsQCMUAAzjOMmhWAcEjJpYyFwQKcoH580AN5JLYxk0pHBPoM0pAGeTwaMZXJPUYAoATChM87qUDeh5waM4G4E80gzyTg0hinKYB6EUzo4K0/IyM9TTflLHnpQIDgjOeaTOACTTsIYz1zmm5xxgYpgHJGO1Cp/F1ApB1weM0vABVgSKQDo8AkHHtTCo3ZIoYr0A+lHb8KYAG9vehTn6daXjp6ilwoBA65pAKGHcZFMxwOwp3ykdDkUElsZpgIVxgZyKABu5zSMQAQD34pd645zmgBWU5wp5pTjHFJu7imsNpBoAkDD5WZjnPNMDAHgZ5pFweSTQT154oAUrk/WndBt9PSkU9O/FKGw2e/vSAJC2R3+lAJK8U1iQeKkU7FwR70DQMTggjmk6AH2pV+YjPTNKTnjqQMUAxBk4NK2QOOho+UL8wYvu/ACl2gq+eMDIoGNKHqQD60mcAA8DNODqc8/n603vnHFAgHzHJAxTl+6T+lHAbpwfSkIDD3oADncPlPTgU5mIbDAZxTWPzYzih8tIMZPAFACLhsjHNKAvQ5poUbs5IIpRw2T370xFiMAjNe5+AWx4TsB1GG5/4Ea8LjJByvPavd/Air/wAIdp/b5W/9CNY1/hLgdnblvK79aKZbMyxED1orisWeJfFRv+K2ulBJAA/lXDt7cV3HxNOfG15gjIxn8q4dy2SeDXfD4UZvciJcggioyMDjH41JvGfm7niomwOKskauBwRmk74C0oOKACTQA3PfpT/mx2wOaaAB0OaAcFuuCKYAQTyKQDnmnfTvSY9fpQAdwM0ufl65FJ34pykDIPPFACqyhvwpzuCiq1MwMZ4o3DtzQA4urYAGPekyDwCc0gPHPJpy7SoHf1pAKCM4P607HzeoIzTSAG3HrQBgY/X0pgOwc9TkDpTTnGMfjTmOGBDZ470H7uOlAEO3nvTQPmxT8nn1oGcYxzSAYuCaG4wCaOjYxQQTTATHFGAp9TSksD14pD+J+lAB1605TyO1CLnk9PegnD4oAeDtOMcUAH8KTGe/Gal3fuioxQAxAN/PIqQvtyvBph4HHSgAFcn8KQCJ1GT1PSmv98gDnPSlRtpyQDg9D3pc73zkL6CgBhxupclh8oobrnOaF470wBTwQe9IRznvQAOSTSkHseKAFVdoHHTmnZB4/lSxnrk9acpHQAZoAYuN2TkAmgZL7hnjinBN+cUhGD1x7UhiP90L+VIRjgj8aUE8fnR944HWgBAcL64pCPbrQ69hxSZ2n1oEKB8uT64prHgZHNKCxBGcUvOfu8UAMIP4+9IR8uc5qXHzfWmkBDknNADGAyDSsOgowCM570Hgc0wEJycUDKvnv70oG0j1owGbJpAHGeO/WnqRjNMGQ2ByKfkrwBkHrQBGfY07aHIzmkwM9TgelOUqEyc5zQA3BB4+gpWAyMnNOPGCgxn1pGBxmgBAfmHHT3prHOT0H1pQOM55pQOKAFQcgjoBQQAcnimZ5PHHpTshh05xQAoORntSZJXr9KF5Ug4oAAPvQA4fdoztU4704KMHApADtyKBhnjr3pdzMwAxim4ABFORQQScj0oGhMKf96kOQSM0SKfMHBxinbflA7mgTANkgDtzS9VPPPam4G8Yz0p4YCM5H0NAERzuOaA+CG3dKUk4PNIo46/jigBd+cHvigFiv40jYz6+9PT5vpQIdGT8uT0Oa978B8+D7Af3VP8AOvBuCwIXAxjivefAo2+D7E+qZ/Wsq/wlwOsilCpjB60VAmcHg9aK4jSx458T4/L8bXj7uGwR7cVxDcHrwa7v4qtjxlcZ2kFRjBrg3Ptz7V3U37qM5qzIGADEe9NYd8U/oTnv0pABnJPFaEDSpFBAwOOnWnsSenpUZBJ60AJjA4OaMHbmlXk88DNOYgkCgBmDjJ7elO7daM43elNHOP1pgKoO325pmAM1ME4PyFv6U3HPTt0oAQDA5GaUcAdOtIRhSQMY60KuSMHPrSAfxxwOaNpxxTc4Yj34pxYjHFMBVPB9RSjG3nrmmZ65zT0PfGcUgGMBgDsKUksKTGQQByDmlXhTzzQBHnDcjmlPPag/N+FCnHXvQAhU7hzmj+IDHelIIORyDQTx70wEOQx9u1NwM8U9wFXJByabtAXOeTQA6NuCAM0hXOR3FA3AH6U9GP0OetAEakgfU1IB+FH8RpcgigBADnnpTcn8Kdv4wOlNLDdikApXNNyVbr9KcMk4NJgDPegBCTt560o6ZxSj5uB+tAGTz0oADg9vypcjYVNKGwu0AfWmqu4/pQAuMKBQg9acQQ2B2pPmAPagBQ4Vdo+960gy33jyKXqmcc9qOOvegY08HPoKVT0wOaD65pA/IIFAgYksQcUhHQYwPelxlj70nO7JBJoAaQS3IpwJyBnjFITtAFIDjr3GKAFIOetNLZGCO9BJz16cUoAC880AJn5ce9OA/Gl45P40g655oAQg9xQGC4HGaGJ7c00cHOM0AOxyWz+VOOGHBwajU5PPFPVsKRigBAuAeRS9fpjNCnAJCjIPWgg5PoaAFCF2VVOSR0oBOSjdqaMepFPRcJuI4PSgBrMN/OBSDGfrS8ZJwKaoAYHtQA0jDHNK3A49KVh8xpcBwMUAKmCooGAcUn3RgUqkbhkcd6AHk8cUm4g8AfSkLAcD1pueeD9c0AP3ZHOKQsegpgyZFQDJJp5Uo5BwCODQFxy5YZJOaDkEGmZIXjpT0ORz096BjkxkfTrTCwxtH4U5mHTtSAM5JxigBrlcADrSBjjrxSsmM55pUUBcn8KAEKkDnmj15wKkZh97BpVAkJOOKABflwM1794HOPBunIvJMff614GowQTz2r37wSwXwpprjG3yc/rWVf4SoHRsUQ4J560U4okuH45FFcRocP44+HOta7r01/atbiFh8oZtp/lXKt8IfEqoSFt2PtL/APWr6GZG+v40hVSrcn1xWsaskrIlq7ufOLfCXxOxH7qDrj/W4/pTf+FT+KAP9RAe3Ewr6LKhT0PXtSbc8envVKtIXKj5wPwq8Ud7aI444lFIPhZ4pH/LrEB0z5o5r6LeMdBnPU5pyKMZAwehxT9uw5UfN6/CvxSc/wCiI3J/5aimD4X+KCx/0FeP+mgr6TGDzUZjByQAOaXt2LlR84/8Kx8TgjNivzf9NVo/4Vl4o3Y+wjHT/WL/AI19GLgvzzt6U7AKng7h1+lP27DlPnFfhx4pEbYseB6OvP61Gfhx4oUZOmN/32v+NfR21eMgYxSvFtAxgjHpR7ZhynzYfh14ozj+zH/77X/GkX4deKMcaY4xz94f419JrGoTaq5Yml2KUYkc/Wn7Zi5T5qf4f+JgRjS5OfcUw+APEy5/4lU3BweRX0yUx0APH60nl4kcDqeoo9uw5T5l/wCED8S4ydKm4+lC+B/EgzjSp8/Svpp4gRjHNR7EywxgqOtHtmHKfM3/AAhfiLgf2VcjvnbR/wAIb4iQEf2Tcnnrsr6ZaBSOBmk+zrjO3kHoKPbMOU+Zf+EM8RZ/5BVz/wB8U3/hD/EA4OkXWc/88zX04Y92RtwRinBEC528/Sj2zHyHzAfCHiAA/wDEpu+vaM1G3hLX1JzpN5/36NfUwiUgHA96jeFSCQADij28uwch8uHwtruQDpV4f+2LUn/CMa0F50m85/6Yt/hX1IsK46DOKTy15G3ntmn7Z9g5T5e/4RnWhgjS7zOf+eLf4Uz/AIRzWASDpd51/wCeLf4V9TpEj+nTnFHlIM5UEfSj2zFyny0fDmrj/mGXfX/ni3+FNbQNWH/MNux/2yb/AAr6njhXJJUdzTvLQche/NHt2HKfKP8AYOqg86ddD/tk3+FH9h6mW5sLn/v03+FfVjRDeBtHShreMgP5YOP50e2fYfKfKn9jamuP9Auf+/Tf4VGdI1BTlrK4B94m/wAK+sRboCMqpz14oEEO4/IBn2o9s+wcp8oLpl4Mk2k4/wC2Zpp0++GT9lmGPWM19XSW0ZfcUBxS/ZoSyqV69eKPbvsLlPlFtPuwx/0aXp/cNKLC54P2aQf8ANfWQs4QeUXgY6VFJYxgbgi89sUvb+Qcp8omynJ2+RKM/wCwaa1pcDIML8cfdNfV/wBii2/6hC3rij+zYAOYE3deRR9Y8iuQ+T2spiAVjkOP9k0fZpMHdGw/4Ca+rv7NtthUQR9f7tRnTLQ9YIgPdKPrHkLkPlT7M5Ujy3/KozbvwQjY+lfWA0uzY/8AHvF/3wKF0ewDZNrCf+AUfWPIfIfKTQ4UcNnGelR7GUDKEg9OK+r5NE052ybOD0PyA1F/YWm45sLfg/8APMUe38hch8pFTnBQj2pPKPOATivq4+HtK24+w2xJPXyhULeH9KLEf2bbeufLH+FP2/kLkPlYRt3U/lRt5HB/KvqkeGtGK5fTLU/9sl/wpp8LaJx/xKrT6+SKPb+QcrPlkIQcUFWx+FfU48KaIy86TaDHfyhTW8IaFlf+JXacf9MhR7fyDlZ8sYOM0oQ9uRX1CfCOg8f8Si0Oef8AVDgUg8IaBtKjSbXn/pmKPb+QcrPl/Yc9KAnTGa+nR4M0A5J0m0zjj92KafBXh/gPo9px/wBMxR7fyDlZ8yhTzwcdacw+XgcV9K/8IJ4eLDGkWvp/q6U+BPDuGH9k2m0Hj5KPrC7Bys+aFTOM8CnEY4zwD3r6S/4QPw4xJ/sm2xj+5imt4C8OBif7Jt/++aPrCDlZ81Y7+tOCEge9fSLfD7w0rgf2XAfbFIfAHhpV3jSoc9OAaft12DlZ84kBeCDgcU3oMY4r6PHw/wDDZOf7KiPJ459PrTf+Fe+Gic/2VEM44DN6fWj267ByM+ccc8daUqenavoaP4f+HmlkEmkx4B4O5v8AGnj4b+GWyRpq9ezt/jR9YiHIz52HUCgrlsHoa+if+Fa+Ge2njOf+ejf40x/hr4aLcaf0/wCmjf40fWIj5GfPJXqR29KVOeMGvoQfDDw1jmw6jPEjUz/hV/hwvxaNg+kjf40fWIhyM+f8AKVpMYOe2K9/b4YeGtuRbSAnr+8amH4W+HgwAgl2n/poeKPrERcrPBMHggZFOC+/4V7yvwp8OsufKm6n/loaY3wp8PLyEnH0ko+sRHyM8KI3DqOvSk2+1e6N8KtALgAXA9/M/wDrUrfCbQCDk3GMcYej28Q5WeEhCc4yakRWClh93Ne2/wDCpNDLAiW5HbG8f4UN8JdEOR5lyo9Aw/wo+sRFys8ViBPOPbmvcfCW8+FLGNcAGPgVUb4V6PGdiy3PPHUV1WmaXHpWnRWsWSsK7QWPNZ1aqkrIuKsWLZtkIU54op0SbUx70ViXZHWuen86RevPpSspJA96Qgk5/CixA3YM5U9qaQSpxjNPwd/6UzdnqcHGQKBkR25GeuKVTt3Y+bNOYD5TxnFJuCkjPHcCgBsY3nA6rTQAM8cnmpkwE7cA8VGCCQdvFADVUYPAGOlKFKxZOPmp2zGAD1Jpq5Y9cECmAwBdrZwSMYpWUj7vpTgq52n0o749RTEQhMgAEgk9qeEwvPfilGA4I6BqUHDg9eeQaAEwN/PX2pEjKOSfvc048Dtk5yfams5BOfwpANK5XcTyDximuo5yKmUZQ/h1pr4IwR2pgMHBz0pTH8uTyc0qkg4wCKCevPTmgCMIxYY/GlAI3A9acvIPJFOIC5z1xSARhhVPfFN+U8+tKT936UhXAyfWgARQznnAz2pjYVzgA445qRAA5+lI30GaBCAegGKdzkZ5FAQYznqeaFPIJBxjpQMdwJAeeaDt6k9qaQWjIzgjvSqgVctzxz7UwAxhpVYZJApy4AK4x/FQxGQBxx2oj5GO47+tAMDk7cDnvSquMMO4pWAzmkU8cHOO1ILA2w7t3HHNNRAXJJ45FDbQWPUEdKcm3jPHJNGoEyrv59KaV3Dn6U5SVBHrTTnIx061JQ3cPMwR0ozkk849aR+SSDgmhNipjk5/nQAMNg45waUqCR6YpmS2fRjUxxt49KAGD5WPPFG3oSf0pygYbd0zSM+0feHzdKBkbLu6tjHNNwS3Bx2x61IQGDZJ4HNAATJBxzimhEYTEnoKZtG5hnqMCptuSSOgpu3LA+hoAYowFBPHNShUBAPb0ppGScnn2pwcEfMefYUXFYAByAeM0xwNh5wcAc+uak2hsc8U2ReDkZ96AsNYAHd/COKAhwWXFLj7oPSnfw/jjigCIA5Iz2GOKHChj70/G3OScmmEc5JyaAGqMMDgkUoQAEAdTTslVyf0pq/dJJIOaABVycDj60EA7hjvmnnBJx2XNNHKBgee9ACOOSSOaZjcSOOnSnMeWLDGKFGWPrjrQAwk8BRgjrRtCoOMkck1IRg4HOetGBwP73BFJjI1XduPT1pvCgY4OakOScjjIyaFA3Y28kZpANVF+Ykn1pRgyLxxT1AAI45puM5KimA0rypX0zzSbMOv1p5GSPT1p+cKWznnigCHBLYB478UmOAPx+tSkE98H+VIVBUDcc47UCGxALJlvu9hTWBKE9s9aUKNmcUAERnH3T2NIaGIoznrjripQBjt0703aDg5xntTuDhTxzjmkMZtG0OeMGkK7s89akUfKUxlc0xV4IHc0Bca0Pzfj1qvKuAR6nvWgy4QnvniqsqhmCnqeaAKwi3DI6UVajjCriimI3mJ9qb1OKU9BSDJJqyBpz8xz06VHg78g47VIRjcBzk80wkFSB1FIYgAG/jPakC7S3v396kGMEU05C59KBiKvlgn72RimAbkAGM+9OYsV64PpTlxgdAc0ANx8qtxnFMK4yR36VI3MYHAIJprDGOfypiGlchW9O9NDYc59Nop6YHyjpnJpGQbsHjr/SgBAeDxgChQzMSccYpzrkZHI9qbyD1oAUg7jxTCArD+tSs2SeMMF61Cw+9xkjqfWgBwOVC8DJpG/wBZj26U5RmPkfLQqgAnP/1qYEagbcZ5oUggDGcEgmgLhWOM+9KQQmeOf0pDGrj5sjilfaSMDHFIfutj60FeMn0xSAdgFM+lN7gEZpR90c0EsEyCOvWmAq/d460HBzkdKAxCqODkdfSgtg8DNADsAY7jrUPzZI4xUikkhSOM8/Sgq3DegpiEIO1frmhsBCWx05HrTgSeCKp6q0v9m3JiXMvlNtx64pXA5+1udR8SXt6VuJbPTraZoAsJAadlOCxJB4q7o9pq9jq1zb3NwbmwIDwzSgbwT1UkdQOKd4UCw+FtObdtbyEaXcMHeQC2ffJNaVrqdpcwvcpKvlI7RszcKSDg9atvsBdwSDkAD2pg4XAx2waUYdcqRhuRz2rO1vWrfQNMkvbpXaKMqMIuSSSAAB+NRuxlLxL9sZLeHT757WeWQKCqg5HJPUegNc1NJq6eObDQ4tXuXgaAyzsUj4HOOi+1b9jKNb1uPU0dvs0EWxEKkFZGGTkeoBH61Q8Kxi98Ua/qsnVLp7OIdcKnp+JrSOisyTt4l2wqOpAGSfXApQDtAzzRG6urBGBI4OPWnAYIJrEs5/xjqL6R4avb2KQxSRKCjgfxZAArGT+07fwlFq17rU6yG1SaRTEhCkqDj7vrR43nXUdU0rw4p3fbJRJIB/zzX5v5ijx24bw/Fo0IIlvnjhjjXrt3An9BWsVsJmv4VvLi48OwXt/debJKnm75AFCqeQOnpWybuD5GMiYkGY+fvA8jH5Vx/i21EPhOx0WORleZobdMEjhSC36A1UZ/t/xA0jS7RvMttMt90mOQG2lVX04AH60uVvULneidMFNylzyVzzj6UwyxkjlSqnBORwfSuK0m+todW8Q65eTGOOG4NqhkYkALgHAPuf0qjqd9HF4KeCCfF9rMvmxx5O7Er7jx6AE/lS5AuehyTRpyzqoYjB3DnjNAuIXkEayKXAyVzyK86183aavoGj6fGLh7W1ErxtIQrhR8oPbqK6PQ7fThCmrmGNL2VN0zkkNn+IYz2OfyNNwsrhc6KOVHLhXUlDg7T0PoaVpEVd6sCpGQe1ea3t6ukeEL02twGvNVuGmt13HcRI4x/wCOitLXfOh8NaNoUDu15MkUe1ZdpdUUFiT77aOQVzt96sygFct6GnqTkcYz2xXC6ZJc6j4uSaeN7ePS7cQGLzMgyHPcdflxXcoSynJx2GfbiplGw0yQ8jjGD3qMsdmBzkVJuwuccA9PwpgJZgQcDGMVIwbcwAIwMZpqg9e1KctkjqBilX5F45z2piYhI5HX3pmAXJxmnchsqOvOKVV6np3oAbtLDBGO9GwjJ685qQcMq+1BBKEZwaAIgpZmI4J6fnQwCgAcc05VJPB6dac2Mrx780DI1UEsDyD60qqQpGAR605RknJ5NI5wPl9cYNAEfzBh0x60oOGBI70pyBg9ucU5Vxyw74pAMXcJcgZGOf1p6hQVPViDTHHUDk4oA5XI9xSAcylW5A/yKbGPlORkkVLwRuzxUZJzknoOgpDGkYAx0AxSKBjntgipGGUwMdcVFz369KLgOGeeOvJprAbwR0xUnTC9PemPwAOOaLgOCkr81MbKjb2zUhbC5b9Ka/U470gsIRiPgdO/pSHnP1zTj93Bxg8GmrnBUnPZaAEjcIDnAFCrl+OhpcAMNwAGPypHyuXXq3Q0ASbg77GHGDUAXMyH/ZqeNS67v4s0gU7yeMdBTATIHGf0opMA0UXCxqkEnAwKapDZ5xSvkuPrTSDnIA4qyLDgBgHoabgcgd6DkjPtmm72DEY49qAGgEBgfUE05s7eeQD2pY+ck9cY5ocZ5xQMaDnhuuaNp2Bu+aWNRhuOSeKcgJGDnoaBDM9jig/KwVjgEcEUuMqvy9DzQwK443cUAMYYU8845pWB2DI56U1iepHHf3p5O6LOADigBinaue3emjOQAARuNKw42c561xXg/VtQvtS1qO+vvNjtbowRgoF4BPJxVRi2gbO1JyxBxk0gAYEA8jiuO0PU9Su/GWs2lxeb7OzZCihQMhs9T7Y/Wuhg1rT7i4MMdzE02TwGxuwM8Z603FiuaY4X6mkcgKRjr6VRTVbN5ZYRcxF4cmQBslAO5pTf2q2hu2nj8ggEOWGOamzHctdgu3jFCDnYKrQaha3UBuIJUePGCVbIFQw6tp8rBYLqF5DkKqyAkn6fhTsFy4x28Z74pGBO5V9sVVudVs7WVYbi4iSQ9A7AU+W6hgjNxLMqQ8fOTgE9ufxoswuWAAXHXGacykrx0zVP+0LU2f2j7REIiceYWG386dFqVlcny4LiKUgfwOD0OO1FmFyymCpXnrTZAwxjpUP9o2qQySm5iWKNisjFhhGHUH3obULQTRQm5hErruRTIPmHqKVmFywrHIP8PenE/IcEYAziqk9/a208UUlxGkkgyqMwBPGeBWDqusagmprb6YbeWJYmMilgZA3bjIwM9TTtdg2dSoG88jPOf5UrDjnGD6iqOj3D3mlW00ssbzmNfO8tty78DcB+NWppYoIjJM6pGOrE4ApWsMy5/DGnTpLlZkjkYs8aTOFYk5PANSt4f06bRhpMlsPseAPLBOOCDnrnOc96uC6gk2oksZLAMFDDJHXP0py3kDQtKssexTtZtwwD7mjUQsMKW1vHDEoEcahVA7AVW1XTYNUs2tbld8bkHHoQcgg/UCp3uYViEjSosbDIYsMUqTxTR7opFcA4JDA8/wCTRZjILTTbeytPs8ClVycknLHPUk9yfWmaZo9rpazraIyrLIZXyxOWPU8n2qyl3BO5McqsV4KqckH0xThcxjdHvXcvUZ6UagMsNKtdOkuZbdCsl1IZpTuJyx789KuYGevI74qJbuAIG82MKcjO4cmkEybwpdcsMjnrUu4zLl8NWM+uJrMiyG8iUqjeYcAc8Y/Gi+8OWd/qlpqEpmFxbcRbZCAvXt9DWsZY/Lc71+U/Ng5x9aVZ4gw/eKc8j5hQnIDmfExsmv7GC+0++ZEHmR3VurERtjG0lec4z+dTeGdFaz+2XssexrqT90hzlYgMLnPfqT9a6HcsjkLjd7Hp2p6Fdp246A5FU5W0Ec43gzS83QkWST7VLJKwZ+EL/e2joOtRHwNpbWdrboZo/spUpIknz4C7eSRnpXUjBznkk1i+Jtb/AOEd0SbUfs5mETKNucckgc/nSu72GLHolpb6it4gbzjAkAZjkbAT2/HrVa28M2dubpT5khuWkbLtygcklVPYZq7darDaaGdTnGIxEJDjkgdcCsy38RTNqFjDc2gSO/Um3dH3dt2GHY4prmEyFvAmmNZQW4M6vAymOYSfvAF4Ayc4GKur4ctDq1lqBeUy2cJhiBbgZz83rmi+19bPX9O0v7MxN3uxL2UBSfX2qxqerJp7RQInm3lw2Iogcbj3P0GM0e8BWtvDltb6ndXyzzFriUzGJm+XcRgn8v5VoWNgLKJoxPLL5krSEytkjJzj6c1U03WBfyXMMkLQ3Ns/lyIxz2BBB7g5rVUhlGR14od1uJEh4Gce3NRkfzHSl3qVxnodv4+lBAVgRnJUHkYqR3FGFLfnSZyAcYppfJ4xk9OaVTkKvr/OgBVBDg8ZpTxlcjI5pADgD0oX75I7igY370i9h1pzZ3ggcetc9qPiVNL1220o2ks010paIoQBgAkjk+1Go+Jn0uBJbvTrpUaVYxyp+Y9Oh96rlbEdB/y1btxSEAsMnLYqOOXzEV2UqGXcQTyOKkIOOPvZ4/lUsAPAA6H1pdpYZPJ6j3qNmywGAeQOtPU5bco6A4HtQhjSCGGSc96JOcbTjJ5pW27gxyM+x/OgnIUY4Oef8/Q0BcR9yOBgHIpykBgOuaRnXjnrx9KXODjGGH8qQCcEbd3Oe9JkKc560r5+UdeaXaCMkdRSGNZCFwOeTUZxuPHepz8vHWodoLHsSaAA4Lc9utDAEggZUDNNZiobjPNSAEZyvG2gBMkg7xj2pSPlBwMU3Ofc5xTwAABmkFyHqxPapNoUdOaCuMn+LrinBS/1oAj6Haep9aUg5H93HFBA8xTnPHNOII4HIxQAqhlJx6UZUqARSnKAnBz6UhA+X0zQBTnMokwjHbiip1+VRxnPNFIDVYjKg+tLxwaa5PHT15pVYMqnNamYhwBgVG4bJ9+KlIyxwKQ5IGMc0hoiHyjOM+lKCcEk8YOfalIIwB+NMY4Q46njFMBTkDOOnNLzuXqAeaU5AOBk4xTFLDGc9DQA5xtBAyc5poOUXsf6UpbO3J6U5RlMke1ADHySpHemFmw425xUwyAoIpko5OCKQDWJBDMAAQc5PTivNPB+nWOqax4lkuIllYX77WyehZv8K9LxudCcD1zUdpY29sWaKCOPzCCSoxk46/nmrUrAeb6HFb2/irxXb6eyKxij8sbujAN/9atTRbG2vtN0hm1FRNAqFYgE8xTjlfX611w0uyhlkuI7aFJyDlwg3EnvmkSwtFnW5S0hWWQfM4QZPHrVc5LRxKPcza5r0Ns6xoSDLNuGVwuDgf41vI9oujWiySR4cKIzJygYdOv+IrZ+wWqlz9mhBf7/AMn3vr60kmnWctutvLbxSW+B+6K5UfhS5gscn4VEqS63HNtZjcF2kiICHKDgenSsS8kkhk0m6L200Edx/qYh+9JORn368ivRYLG0s4zBDBHFEFztRAAe3I71HDoWm20wmisbaOQYIdYwD/8Arp8+oHHaYj3Wo61b6hPGjNdPiOYZZosDbgnt1puoBrHxL4dhldX0lLby1dshDIAQM84JxgV2VxpVheXCS3VpBNIvCsyAn9egqS70+2vLc208EUkOAPLYZX6U3MLGVBpelNDN5CRzKLhpzk7gJG6n075x2zTfD+m2HkC8jgVZkd41ccHG48E962ILKC3gFtBEqQqMBAMLjpjH4CpLa1t7SJooIljRjkqvA96nnHY8x1g3R8Ia7sS3+zNqMu7rvP74d/yq5qTS/wDCXeHI7aWOFxYsUeRQw+7x6fzruX0bT5baa2ktIWhmbzJEKAqzZySRST6Fps/l+dYwSGKMRxlkBKqO2cdOTxVKaCxwK6yNY8aaMJ40Btri5g3r92Tap+YfWr8omPjfU4bQIrvboHm4IjwGycZ5PFdeui6cZopPscAeEbUYIMoPRfTqal/suyW4e5FpAJ3G1pNg3HPqaHNBYp+GoxFoFsqtvwuNw7//AF6s6p9lfTrgX20W5QiTeOAPX88VZgt4bSLyrZFRFOQqrtH5Co72xgv4GiuoEmjbBKOMg856fhWV9bjOS8Im3+13FvOgFzEPLtC3DfZOTGR68ZqsAtvqOq+GJXz/AGjObmIhcfI7ZYfhtP512C6RZfa4bwWsa3MUYjSUD5lUDpn05NZ9pp11c6zJqF/bJA8IaG32vuJXOd2ffj8q0UkxBqkNkyafpckcbRMVCoR0VBkcfgPzrmTLLZ+BdfOnZjkW/nC+WOQPNGSMe1dZN4asb3UZL65VpZWG1CXI2L6DH4/nT9P8PWem3c8lqmyKcZeEZ2Fs5zg/WjnSCxzVxFbWknhufTsC6cIoC4zImwlt3r35pdbuUg8U2kOl2wl1R4z5+QQjRDIw/vxx9K6uDQ9OtrkXMNrEswGN+CSB6D0oh0OwS7nu1tl8+bh33HJH+c/nQpodjhNPleTU9LtNUso4NLmLtCPlKGbJPz+h6YrQ8QPMnxJ0RrSFHk+yyFUckA/ex69AfSusfw9ps9mlnJbAwI+9VJ+6fUU5tEsW1CG9aAfaYE8uKTJyq88frS50M5HSlL+F/EhnjXe17dGTncAc/hkVn6Xum1TwcbqNVVrXbGCBubEZO4np17Yr0BdE09bK5tltx5FzK0kse4/OzHk/jTToGnGazl+zjzbJdkDFj8i4xgYpc6A4vUb67sNZ1ya2tSUV4/NmU5ZF4yQPXnP0zXb6VJaR6PaNbN/o7xK0ZJ6qQMfiaI9Hs47i6nWHEtySZW3Hn8M+nFIdC097WK1MGYYHEka72+Ujpg5/SpckwL6n5lPYiuV+JOG8D3/OPmj/APRi11O7E4UjB24qrqmk2us2bWl7GXgZtzIGK5wfUUk9bgYWv3cNj4JMs1utxEbeNChOAdxA59ua5ey0rUdA1fRbmSdL6ydQkSOxLW+5TjZ6jtmvRpdNtn0sWEsfmWwjERRyTuUdMn61Rt/D1nb3MUw8x2h4i8xyyxjGAADWinYTMDxAy/8ACdeGcrk5mxzjP7s0zWY5P+FleHpWz5QhlAP8O7Y1dFfeH7PUdTtr+XzRPbZETLIQB6nA+tWbzTYb+JVlZ1ZGDJIhw6H2P5/nUqSsU3c5uySU+OdVmiBMK28aNg8Fvm/XGKsa1rd5D4W1K8W1ls5oPkRpMZIyBuGCeOSa2rPTYNPWZY8tLKxklkc7mdsDrU01vHcWjQyorxsNrKRnIPahzuyUrHNaDa6l9rsbxJG+yT24NwGm3b2K5DgevIrrGzwcDPr6cVmWGiRaaEEVxcGFBhI3kJVF7KPp71rBe+c4GKUpDWhw2nWc2rX2vKdRuomivmSJ0lYhAApxjOOpNEsdzdeNPsD31wIV08OyxylcvuYFuD7V0thosOmXN9PFLKxu5TM6u2QGPp+Qpg0WMa//AGx9om84x+UY8jaRkn096pSAt28bQW0UbO7hF27pD8xx61Y5EoUdB39KpXNg1xd29z9pnjMBJEavhZOMfMMVcB6jkjHOe9SFzi9cUn4l+HTs+Xy5QT2+4am8dZXS7UNjBu4W4+oNat/4dN9rltqq300UlspVETG0+ufwNJr/AIf/ALbSKNryW3SJg48tQdxU5Gc1alZoT3K2u3XlS2Fv9vaCN8l4ogTJIuP4cDPU81DZ6vcWmg6vdTGSUWcz7BIfm24BGSPr+tW7zw0lzfWl8t7PDeW8OzzY9vzA5zkEY71ZstDjtLa9hluJZ1uXLv5uDngAjgewo5kGpl6OmpXv9m6qdQzDcQ77mB8EfMuQF+nA/Cs26/tVfGEWmJq06RXMMk+FRfkO44UcZxj3rotM0GXTRHBDqE7WcefKgOMKpz8ucZwKS40ESeJrfWRcOrQW5hEWOGHPX35/SkpAY80mo3esHTWu7kLbW8YZrcLueQ5yTkdMelbFvLdLoQ8+Z0nRG/egAMdpOGwMjJAz+NJfaA1zqqalaXj210IhG2FDLIoHGQe9Q33hya/u7OeTU7lTEpSVUwFfPXj9PwptpgZ3h6XUX1ySC6vpp4xZxTFJAoAZgQeg9vWn6X4iW2N9/aE1wUF9LGJnj+RAGwq7gMDtW1Don2fXJtRE2RLEkQjK9Nvv9SazLnwjJcQXNpLqD/Y7m4ed4ggByW3Y3flSumGp0aSCaFGVgQeVIOciplOB+Heo4baO3tIoYwQsaKiDOcADH9KkJAT2rJ7lIYQS5J6/pQo+bpT8gjg9TTSC0nBpDGFPmwCeeaCAFGeCadu6Yxxxmkk55xx2NACA7VxgE5zThyBSMMgHjNKvAAp3ASRS3T71LvwSemKH3fLjuaSTcTxwOhFIBoALgdzinIrb24PWlX5SrEjIB/pTiBuyep5xQAjnJJz2pgJJ4wcdc0/bt/LpTAPnY9BSAjkxuzkgHoKKexBC7sZxRQBpPTdoyOKKK0MxxGBSEYXj1oooAQfdHvSBRxx2oooGMXlse1K3EsePeiimArgbs96YCdpHvRRQAFju69qXAIFFFIBXAyP900Qckg9sfyooqugDHHC/jSniEfSiikAh5WmdCuKKKYCyAb+nbFPm+6PoKKKGBCgGfxqQgZNFFICAk5PNSN/rM0UUCFj/AIvpR60UUFDPX609wCo9sUUUCYp6ikk5yfpRRQwEHDLjuQDTpFC4AGMCiigaGoOTTlOWbPaiikDEBx+dKBgtRRSQyVen4UooopAD8I1IPuiiikJDsdaFAyfpRRTAYFG/djn1pc/Mv1oooGKehqPuB6miimJDV6496XoWx6CiiqQCyAbicdqY3DrRRUgSKMpz6Uqgb2FFFPoA1gAvSmdqKKSGK3J59qCODRRQxAvX8aa3QfU0UUnsARqGcZGeKa4G+iiqYEg4ZcU1eWoopDFUDz4v92h/9Z+JoooQhpJyv0o/hz35oopIBzfdFRk/uh70UUmMeeiU0dCe+aKKBjX6H6CjJyw7YoooAAoMvSpSoB4FFFIBgGY8+lRtxtx360UUwHSfdT61MAC7E9gMUUUdAGDnGfSk7n3oopASQorRAlQaKKKB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g;base64,/9j/4AAQSkZJRgABAQEAyADIAAD/2wBDAAgGBgcGBQgHBwcJCQgKDBQNDAsLDBkSEw8UHRofHh0aHBwgJC4nICIsIxwcKDcpLDAxNDQ0Hyc5PTgyPC4zNDL/2wBDAQkJCQwLDBgNDRgyIRwhMjIyMjIyMjIyMjIyMjIyMjIyMjIyMjIyMjIyMjIyMjIyMjIyMjIyMjIyMjIyMjIyMjL/wAARCAODAo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RnwvHA7mvC/H2R4ruyHBHH8q93mCiIcc47V4V44KP4uuxtwyjIHY8d683DaSOyockSdoAwfSo93yn1NSGUbTnA3enY0125ACjINdxkRFmbggHAzSPyAMYHWlZ+hxg4qBnyMdapCYsgOQc9OtMbqCD16+1KwyPehBv3EkcCgQ4HgAcnvQybcZOeetMTH51Io+XLCgADbQTznH6U35iOBwP5Urcp+GKFLbCqkehoAPLKhTzgnin4wOoG6gblUjdgN0qNiM4znmgB2QoPqeKU5QnP3aRwMDkA9aaSc4bj+tABGoaQenepWXKFgeRxTFC7SQCADUiltpDACgZEo3DnOalHyrxikwxTIAA7Um0jC9utIRKrBhjoT/ACqNnwwwOh4NHIQ54Y96jLEgH8Kdh3JHIEuCeozUZkzkZwO1AyxPqBQWG4K2KAHrKVHTIFJuO7B4OKZzzgZFKgJb6UASKisCeetNyDkqOAcU5AzDBpm0nIB49KAEYj8aAflyOtITjjHSljUZBHU9qBA45BJpwOFOMZAqNgS2TxingKRzx/WgBQ6hx/dpTx+FHfO0YoYZTjqTQA1V3KTnBqQHjGMDHSogCBwM0pIcBQOaQxxDABunapFwygn86hBJYD+dOBMbg5/DtQBIDsOR+dID5gHY5o4OM9Mc01N2Segz1oAcFDDJ7HGKYyj5sDFSHJHXPfimFcHIyR1zQFhm0BcYyetO6oGOc+h7Um7jJp3UZPUGgQK3HPSpAybQMBj6mosd+OO1JGec8ZzTGTMVwFzz1/8ArUMAOc0oAK4GMjufWiRTsyBwOv1pAR7cksT9KVQN2QMk8YJpASVxtGaAR0A59TQABwGPHPWnr/E+MYODimYCnk5bNBOPmIIyOlAEjDccg8Z/Ko2YEMAOp49TTQTyAMc9KnKLwPbk0AMjAIJHQDBzTlIXJLZOOh70DhDgD6+lIxDY3DnHBoGRMS2cdOn0pxYlAAcAccU1g3IA4JzTQo3jPTNBI856kkkU3Bc89akJ7YA96YMBwQaYDolYggkbRT8MueOT/KmYyMY4zUm0FQM5x6nikMRshMdf50xWKpkDrwcelPZDtGOBntTUB5P4UAIOuOfalXIG3HfvSnJPqBTXJIODyfSnYCx5qJEVZMsTwRUBY+Z6DvQDgDPXOOaaSBJwCR60gJSw28dKN2FwMCkLDbnYAT1NRnlvWiwxzyHJIPSk3fJkjcfWkKndyMClUleSKBCupKfKcChANuD19acWDIOMc5pr44OeDQFhDgEc8HrQcjIC++aYSOn609JNud+Md6YABnjJzUiLJ5bEHCqOc96AV2+YFwc0oXMbOxzg/dzSAb8qbSaeqgt161HtLKOOnWnn5WXGDQDPd/Cw3+F9N/e7QIQMAUVJ4RVf+ET00lEyYQetFedLc3Wx08oJQHOK8O8bKD4svyWx7HvxXu0qLjGemOK8H8cbf+EovFOcB+veqw3xCmcnMCVBPy/LwoFEcYc5J5AzmnS5dQR2/lTGBjUYPDDnFdxkRFcR9ee9QsBtIyDj0qYkBSFHBGM1Cw64GM0xDWwBSJ1PHWnsgZeOtRBiNy0wJCq8YGMUKDnjJBpoHHU5xQDjHLA9xQIdjg46LQMHJA5PSkyyI20nD9aVCFQhTggUAIwwRtPSjcM4B4zQWB74x1powOmOvFABkq2G59KfI6yylhwM8A01gQwY8ZppwfxOKAJQ43Hdyp7CpWdPLzUBwF980inkEjjvQBZVAOrHp09KN+wZxxjvShj5IUgc96YRuAyTwMYxQBE7BuQetCBQfnycc8U9oyQoBGDTTt3BV6mgB2M7m7ZpjjJweBUxQHaqnqeneklG4HjBoAiw23APAp4IGB3PNOG1kPBLAUg3FwQOPegY0khBg9+acCqxt8uW96QhQ27HA4prDAJoAQEMTkHnpSKdr8cYp6bSByB9ajb7x4PWgQ49N2f/AK9OUbh0HrSDaKXzPSgBwILAN0ob5ioDYAOBQQCc59sUi4Eg4570DG5w+NxpgzncM+4p4Uls9OacylQMsPpQIYAcY6CnpyeRmmoeoJzUu0EZJwfakAYyeCPQCnR/KwznuMetNGEfIHPapGBUc9TQMcfKU/xHimGRWAJXIHb0pA/QEU0oCw9u9ADDtPTP0pSSckYoIAY880oCqwyee4oEJwB7nrTUTk54GeDT8DB+bBJ/SkBBOccD8qYxVz5m0HjvmpMsVK/w5qNRjJ9alKrs3AmkBCxOeDSDnjnPqakI+bB4OOKMfd7560C6jNrFx0+tI7DA3H5sYpTg55PB4xTW3Ecr2xQMcnHzc+tOBySMk9zimjjgDqOaVABlyO/SgBVJJ5XIp7EM2eAD+lNi2gkjNBChuMkelACYbduBOB1puwlvlbIxg/WpVQZ3HB9s01+u5eAelADNrAZxwOtBz1GAKM87QTz6048Blb9KYDAX8zGCB3xUh4yG5A5pMbZgxyfQCnMdpJbHJ6UgHjayEYwCKaD2J/h4o6gbSQTS4CjpyRjmgCEsQMDgmlQ4Urx0zUg8sZHU+pppUgN2yODTFYYCN+4HOPWncdx37UgToKcU+X5WFADiVyNwzxSbQwbawz2FBIQbWPIpihgNw5P60DHgleN2R70ODt4XjPNNwW5I5HYUcscBTn2NIBVUeQf72e/pQyHI44PH4U5FZvcL1FKAA5JGPxoAYAqycDJHGDTMhWO5c+1PG0MWzuNIWzzt5pgBjbYGXp708kiNQOe5pufk2hvyqWIFsMMAAdxSENU7WORmkJYSBsj+lP7dRuJ9O1NKhT9DQM978LZXwrpYDZzbqaKd4S3N4U03KgYgUfpRXny3NUzqZyAu5sAYBzXgfjZxJ4qvuNwV85Fe9yjLEHpx+FeA+NsL4q1LHXfVYb4hzObd8DGfcConJYHsKlQrsG4844yKhkY7iST16YruMhjMpiAzkjpmkbbt6DPShgC7HqaARg4PbmgQgJ2ZJ6VF5a9cnNSAhozuJ9qbjPI69qYCoT028+9Myd/PGafnc2ScHHakVcBs85HGaBIY2SRycD0p4wTgA9Ka0bbRzj1pFJJ5HOMUANckjBPGacGwo4GaQjuopY0Y4zyaYCu+7rnijac8DPNOIOB2pS3zYzz1pAAY45ApSpKjKEg0gVhE3GQOppATwCTigCTcFjHbA4yKQHcQTnr60rqpT370ivtzj1xQA9mO3BGQOlRowOevXg+lSb2AxnIPrSHkY4J9qAEJ5yDg9QfSlL7gTjtQyfKADg4pu3oA31oAf91Qw4JHSmrkrkk9elKR8o/LNIUI+bPFAxME9e9NAZRyCfc05V3sMtgetKx+UAmgABPJ7Ux24yevpTguBnmmnGc5zQAEYXOeakCkJnGe9RjkEn06U9SQvrjjmgQ4kKp4BGOaAdpBBwMdKVgvrnj8KYc7gc5GOlAx275s5+X6U0AMx4yT3qURb+B16UqqUJwcY4NAEUQOdv3d3enbWzgdR+tIo5wV/GnlcYbvSAaOhAHNKNz8E47805W659O9RkcjJNACAHgc5p+Cp5/KlGGYbSMj1oOFPPDUwGlRjHrzzTSPl4B4PenZLHBJPPAPSlU4JBx/9ekAwj5ScfN3pVAXCjv2NSDB6H6/WhhnBOCcUAJgAZJ5HSlJIX5TkenrQvAJJpMtkEHv0oACATweelIB8vPQHrTnPynGOuaZnjr3oEBGSWBPHGBSAEg5J49KUkltxHB6YoYr6AE0AMHyyA54xzS5I3dwKQJxkCnqh2HPC5zk0DEA5yTj2pA7E7sc5xQxBJI55pDIc44yaAJd6sCB2NNO4DAP5UgOGwoAB708Dof5UAMzkbS3NDYEgxycfnSnKqeQP60BRtDHr/KgALfOGJwcdqQZL4696kkUEjbzxScRkDndjIoAV1yww3/1qCwJI646GnBhyCvHqPWozgNlTn1pgOXBJyB04qWLmPOVG0cg9/pUKNlx255qQEBmONy5xg0hjHPOWGWPb0pi8AqePrT5OGzjgcjFMyd+aYmDkk5IGfWnxqT91jj3700E9AuKeiuw2rnJP5UAhWwhK4ANNUY+f070pjJc7vpTEcjGcFR2pDJlIRMtnkUihXPCkntSM7PgnpjpT4yiA7V59+1AIiZMYXb0PNDL3JOB1p5B2gkZJPNMUdWySOwNAhnG0sv6U9QMgjP3elAf5MABcdaFc8sGGf7ppgAUlVJXv2oIwzEepqRWJAUDH1pp4bGM4PWgGe++EiF8KabnJJgU/pRTvCxH/CL6b2/0dP5UV50tzRXOndQQxPFfPXjUbfFmpZJz5pABr6HdcIx3EjPSvnjxgVPizU25/wBc3J+pqsNuVM5uQjKseD7VG5LyZbPXuakcHHvTGySMc/XtXcjEQj5gM9+KYMqp5AJOKV/mfim8qR0x1zTEGQwwO/H0phGzITJxxk09kyFIJpm4kjGR60AOViBgnHHWgKSwOGODTQCCakLjIA457UAIQwGffmom3KeDwe9SNkZAOcdaaBxnnHamDGEhSApI9al2kKXx+RqMLx93J6nNO52jA4PWgEOyOi9cc0BiAcjBxQqn73vS7cjPU4pAKxAU88e/SkUkr8x468UifvGAJAB6H0qfyguDuBOKAE5OSDx70wD94cc55NJuIA9elLHuOW4oAQrjsSetSBSEVu/pSEE9CDnvTlRtu0H3oGhCTtzjPPakVcsRnHvRk8nGDSoHaXaqk5PFAhxLBNh6D1pHIcAdOBT3UhcMMkUxgMBc8gdTQMgYlWz2HGKNwGFPPHenOMkH2o2HI6HvQARhumcqfWkI4xt96cW+X0Ge1PPADdgMUARAZwCMZp4weoycUZwwySR9KUHnOKYhwcFCpHTpTjFuGFwAe9JHguSwx6GnbyOikCkNDR8q4wcA9RQx2SbcZyM0EnaR2oQ5HP3scUAKGXJ5/CkLYJwT7Ug68DJzSH5SD37UAKScEkj8e1IQWHUg44pSp2lvbp70qf6rmkAm0blJ7fzp25SSx6kUgJ2YA796CqkYpgPChiuOvvSMoDEUsblSBgE9KQJl8sc/N0pALEAshHH1pzoFjyDQiehIB4NPITZ8zHd0X6UAQFuQAO1O+VTk9cdBSY3HI4xxT1G5uTigCMZycjqM0KED5cHGOmaUqwycd8UoQEZyc0AJvAAAByOgzQdk0WSvK+9NbJfGeAcZpq5DEj7voKAHBH2kk4A4xSFfmG08nilXLbmLHntTihJ3AdKAISGQZKfeHWmgDqrc+9S7SwIPIzxQq9uvPFADEBDYAzSghc5P/wBanEYcFTz0NDDCtwDk0ALHntg05gdmT3NRqcMozilZiWIGeKAA7jnBwPWlUFxgn5j3Pal27l5zz2FP2ny1YrgdM0ANUhAQezfnUZwWY9BmnyBVx3I6007dxJPXtTAQnaQOnvS53sRnvxQcM3Xj09aAuB8wC85zQA8cqQwwR+tIvqQCKCwDn5silYbyu0AE8gZpAKDtbAxzzzT4mzLyQvHJqIsCjKw+cHj2qRMbfnOO3tRYZGWwW253dATSMrAhi5PPSniQBWXIPPWmlgSxVcDOQfWgBwwvUcAU4TZJxgAjPFQ7wW6k+1I4IYcbeKA2JdxI4BFNBwe+RSK3K7ulPUlDjZ8p/OgQ+NMc8Yb1qNo9rnkE9qkbBTYxHBphGHZh2HGaYApZSw4PYmnRuDuD9SeMUKNwzwM8801GGcMqkflQLqfQPhxQnhrTV/6do/8A0EUU7wwyf8IxpmQVP2aPjH+yKK8+W5rc6Ng4UspyD1B9a+dvGClvFep7n/5bN/OvoovxgYwfavnbxcQfFGqEDP8ApD9veqw27Coc8Qx2knH1qMu249ucU8pgk55z3pGHGT19K7kZERUg8OW55B7U4H5ee3rUYJyTjHNOyACetACbiWAbgelOZMxluB9DUa5aQe9PAUMRQABA247vpTVPy49etOBHJOfYVGqndnHylqALChQuN3J6CmEsTjHSmkkMRnoe1LkqTx+NMBqtksFPPpUhXGBjHrURIDArnkinvyMk55pAN3nBGDj+dOBYRkDjIpoIBwD+FIG60wEJwcZ4NSl1LdO2Ki6ryMkU7BwT+FAEiAAHAGRS4MeRnGRk1GkhQjgE+9PJzlu568UgHKSTwRxTiG4x19aamCCO/tQrZKgNxQNCbSFOf5VLv+UBM59RTGGQGBJI4xUgOxFdQAc85oAcszLtJUZAxz3pgw2WPU0gIAy3c09QPLLdBnjPegCGQFWC46+lAjIXIPfFPkAz5ij7vBpofjA780AHl7lxgcUKM8A5x1oDfMc9u9Iu4MRxyaAFEe9wd34CkAySMYI4NOiU7xzzmlZduWFACKWDYIyO1PZgW45xQrHaTnGDTQfn5x83OaAF8tzyOFpVU5BDcDinBl+7kgkcEU3cGY8fNQMAdhBU/pTfvc+nrSt82f5UJ8vOM0gFACjJ5zTiCF2g5B5oIBlAxinOQGwQfr2oAi2Ekk5xTk254HQUhbjA4HtSBcN7d6AJB8jZABzTD98Y7nmlYDsTTSGzgYB9aAHKw35bJUHpUpfMIjAAB5z3pDbssYkPIIzxQcYBH0oBakS7Rwcn8aUEEYxgepNJj+IA4PrThkxnaDzQIlABIbOcDGKhdiHOF5pQTvU5yRQRmbjqaAEbazHC9aNmECgZbtTthTOcDmmhGAZt3SgARFLEMcZPFJIuATnjOOtKFYsCR70jozALwOKAA4wCM4HX0pil1+ZepNPZt2FBwAOfemjnvigAVSvXnnrT2AGORg96a2APkGMDn3oC/KcHPqKBiGLnf6cUwq26rDcNs2Aj1zUJGGOefQUCJFbagbPNPyHQAZJ9Kj2knlcLilCYKsOtAxdpAy/OKTCnBIAB7mlLDb3zSFSwBI4HagBD1GB0PajOVLEY5pxU4HYE9qReAwbnNMQ0rx1GOtKo5U46cHHQ0Mm0jdj2FA/1e3PGcEe9IBwVWVucH0pCAI2H8WeKaSQOeKcQ7MWA46ZNADAcMOAfanMu4Bug64pdnzY4wOSajdiCefwHagCUYKEYHuc1HksSGyfxqSOMeWW7GmYyC2MkcUAABEgJGR19qewCgOBmkjJyMY/OkbJKoehPWgB67RESwzITwfQULGAu7AIzjJNCqmzvu6j3p8TYYBgNg55FADto2DkHIz9KYyr8vAyRx+dNeTcvyr8vfAxSouZFI44oDqfQnhvK+GNLGQf9Fj/9BFFL4bAXwzpg9LaMf+OiivPlua2N0Ic5HQY/KvnTxYzf8JTqgA4+0P8Azr6OJ+UKOcd6+cfFHz+KNUK/Lm4fr9a0w27FMxwjsp+U8HGPWq8qheAeAatmVQCHc8jqtUtwCHocjrXajMEKgNnnPSjonTrQVYRhl7dcU0ngLnJzzQIbklgeBt7U7qAccjrSMgHJPOecUwcE84+tMBxcluBS53Kc8YpqkLz3NPyDwTk0AAxsyVH1pBt2kHrmnN90AjgU3eQSF4wcE0AKME4yOBSDbjPc+tMbrgUqk4PTgd6QAw5yOABTxzGTgYHWgqQpIGaXjy2ODwM8UwG7dwOOue1PCAtycL6VGjEkAde+Key4OSTQAvl7D8wGQKeIwR8p/A00uG+8TijdzuHfikMUR4PpzTV+UleB709mDd+RTNpGe4zigLEgYFfmbnoOKZyQQCTzSoMAsQcdKe2xWHzHkc0AhSQUQDseR60j85UA0RxnaJCDtBxmgt8+cZweKBi4IVlPeohgDOORwKmI3MMCmhCD2xmgQ1jnCg9qYF+cLk47mgZbccfSnhWOAOKAHMQGA5+tIQMjpn1pXBLYPOKF4JBpgPZRlcnOecimHCzew6VI7/Ljjk8UAbjgfe9qQxh6g5xkZ+lNyctj0xmpSAHYkg9qZtzyDtFAhFJU5XJPTmghjz0p8bSRS9jin7jtB6sT07UhkYIADMcVIkuV29QetRfeOffpTxkLnHGaAAjdkcccfhSgA/MRwOKVe+7oaQlS+1cletAwJJz8+APamlPmOD9anjIwVKg+lB8sDBJyeTigkHkkeERggr0A71CoC5BbPPFSjG4HoKZlTIA3C45IFALQYWzgA/QU9Wyxx0FRsPm6kDoOKeka/edz14UUANYndkAD1qTjaem4j8RTSq4yCck9KRwEb6d6AAn/AGSaVjmP1NR7m9CPXIp20gjng0ANzwc5p/AUkYP480zYWUgGjYwA9RQAJjepIxjrTuDISBk54FKE/LuaCMEYA65zQA3kA4wRmnQkg5I470Fjy2OAeB700Fxn5eD1oAWRcnK5PGaTAOcjqO1BLA43cAYpN55UAjA5NADxnbxyB2qVQQRnscGoYid4P3uuBQrZwBn1P1pjB0G4nIwKcyyAZ25XHFIgXZwSc0FgCEBOOtIQ5eY/l7etR9vmIpBjt69aVlIPJBJHAoAYzZI6kDrxS7iQFA75zSqMkLg4PT1zSYCgAH3NMBdh4H3jUiuVHIyM8CmAncefxpw5IIH50gEOPM7UgQFmDAChtwG7GPShcGRW5560DY/J28AYHFMfJO0YzVhxujOOM9AKrDcr5IoExTEQq9AM845NKQWJPAA6U4g7cqTj3pGG0Z5xjpTAUkImCPmwaaxkB4OB69alhQybcjJPFMYqHYD+9gg0CdxuDsAB3Z6mlhYB8Z/GgEKeOhpsR/fD5Rnt6Uhn0V4cU/8ACN6byP8Aj3Tr9KKb4fYHw9p3OP8AR04P+6KK8+W5qdAeFbjvXzh4oc/8JLqW4HH2iT/0I19IN9zGOpHNfOHixNvibUsvuIupBj0+Y1phtxTMRpAu4DjIxyKrFFBIIbOc81K4I5BOKYXJ+8cntmu0yHRzFUlhCAb14J9R/wDrqIBgozg5xn2qSIhZlZgD2xUflMvzAHAoACxbOBnB5NIVycDBJNPAIyBjHemuMEHHU0wBRkkU9BhmOOfSmqNiMC2PSnqVCnOd2OKAFKhgTkgg8iozyAOnr70oY7WPfIpCemeCKAGY2sM05sbh15FBJ3jilJG7IFAD0fcvl+/OKjK7YpsLyBg80/IVmwOTTFLeW5J4PB96AHJgqflxx1pzldu3b0FRlSeBnHtT5EIGTQA04J/u1Kq7cFuRnvTGTC5H3gevpUitjBJznvSAax+ZiO3tQXOApz1zmnfxE9R6CmbyxyMg9AMUDFjJbIDEDPWnOMn5vmGMcURjc+AcH37U7YfMIBHA60AP82QqsfG0dqZnrjHB4xSYG75uuaUKrNuAwM4oBDyMYb8ce9MDc4I4zk0MAAT6U4gmMtnoaAIgSW+TGPelIbqetLyD0z7VIuQAAMkHvTAjAJY4JzinIAX5xk09AQzZOc9vSmBT94DJBoAcB+8yQMUpU+YCvp1psRIkJYZz2p5B35x09KQCSEFcHqevtSID5YZWHHFKyDcMtz6UiAhiAfw9KAJBtJwOmeRTBJt429Kdv+U7iOORUa55duBQA8BWA7e9MVsA8nHpUqnK4yCp5zTPLBwuc0hiFi3QcUq8A/LzQoKDLAg44qPIDbuc9xTETrtA46jv6U7blsLzk5BNRLkkqOnp3qVGEbFD1IwT6Uh3GTMq/wC90qNZHAxuwp9qGYtLjGccZoIYlcDJwOKYriO4J3Bsingh0J6NmmrGH3ZOAO3anyARphScE8jFIBCQQBjLVIsKH73Y5Oe9RHaCONuKcZFJLDIOeKAFmYSNt8tEAGMoOv1pgVgRg54oBDNuIzmk3ANkcH0oAcWJIG7BA70q5LYJyccYoLLkH8DTcYAOTwaBjgSTtGME5pWA245yfSkA+YMKdGNzjPDHj2oEB+VCoPGMmomA2bjnmpG/1gXBweTTWYE8Ng9iB0oAQYdwOBxQgG/5TkZ70BfnyODUgCiPLOxPYAUwHFUIbjbzwfSmKu0llYgCnysAuAvXqaiUnGTg89KAHgAFWOcY7dqiK5Iy1Sbd23Hy+oPSmsAjbThjSATD7iNoAoIwMdfepiuI9ynBGCM96Y4yo3djk/jQBBu2sADg9s0A7nxjjNSiMsScYGaYykZ+XIHamAKAY/TuaeuOvOPahNoXuTk4U9hSqCw9AB+tACNIfLA9BUe88cn8BTwOcfw9z70rKCccD6UWAcHYxYzwB09ajHXuAakCruHBIHNISq5O3rnGaQxvzDjtTichRyeMYqIk5wM9qmXdvAGAMdaYrksL+XICvJB4qCYN5jEEYY5z9ak3YUbcEjk0joWIYnGfyoERdRtVeB3p8SkMMsByOfSnBTgEHIHaljx5vOR7UDPoPw+mfDunHk/6NHzj/ZFFS6Ep/sGw+Zh/o8fAH+yKK82W5qb8pGxcLkV8y+KpCfFerDJwLuXH/fRr6aJYIAemSK+ZPE8ZPibVCAcG7kP/AI8a2w25MzLIaRN2OAKhwc4xipXyi7V9KaxHBHeuwzG9WAznHPNKxJG3BpuR5gzgetPkb5yFIzigCIqFxnqaC24HjHNKW3L1GaaCChGMMe/tTAJl+dcZwR3qQJkL3pZMYjY5xtwOOtIoOVA/E0AIyBSAScHFNYAkj8qew3cE/d60chxg+1AEYGB15oAbnHOakwCmD1FKigDcewyKAF2ZJIHbnNIY8KwOOcYxTjtXGAcEc/Wmjg4PAPekAzJ5XPFOwx+9yBTQDjcOmal3htwz97oKYDSCUJ7k4xTkQFPvEcZxT9uVxngHr600HGcc8YpADHavGcniogykn2FSqu5iScNjgGmhAp57k0AICFQMD1pyMCxJGSAQaSPlWUquM0u5S4yOOuBQA8I+MgfKOaFwgIK8Z3Ui8gkZI54zSuQ0e3of5UAPbLMAe44pjZBIPJz1pQGDDnOBxQrAuwP0NAxCDsLZOeMUoYkYbq3OaDIFiKBuc07aWPBzhaaC4rADadxximDapw2cdc0hbJwe3HtQuQOSCtAD42wSSvHqacxZJM9ec1GrEEjHXtUisGYg/maQAeXyACRyCajZsBs5BzyRSxttZhjK+lDMMkgZHUDtQAgHy4BPPenc7CQc4OBntUkIDKW6HHIppVyCf4c0mAxeD75496WMZYqDz1+lIpUN157e1SM2cKrc45IpiuRuAw+ckjNREpuJ5XHQVMzgLh8N7VG0gcgBAtAxN/O8MQ3Heptysu4n5jxioQjbDhQB3NO8wblPXC9hSESMhUccZHWmFwhwCSfUdqGRmQN2x60nkNuySdvWmAwMCCAuCT69amUlPmb5kB71DhQc5PXk1IVYxk84z0oGJKpAJIJOKiQtuBI79KtMp8pnYtk9MVCCHXjrmkApcrjsDmo94MgIOWPHSlcqE5+XHUdc0satjeFJUH6ZpiuSgAryP/10MHKAnAH86jMzRoR0BPQ9qVpFaGMfxAf1pDF3YIX8wKlETyYIYL3zmomGPmIzj86I8EbSDk+vagCVhwTklgMCmsSxzkAdaXI2kEke+KQsCdhXORxigBUGdxwAO9OKrgkkZx0pYm3IqKAe/IqN2G48AY68UAKRkdTj3p8arjkcDvRnjG7OaVBt6KTQIGX91ySeeAe9NmX584x8oGBSgtIm3tk80g+VvmHQZ60DF9MZ4A60NlmHTBHA96dkAfNg5PNKQqqcHHOOaAIGdlU98HBprE7gWHX0qaRjIWxioUwGwxb6UAIuSck05QSTk4FBxsIA70oDHcB0zTATapAw34U7bggsRihSQCAAT2pAem7BoAk27pAR932pjAFOehPGaeuQCV5HYCk24wwyVxyD2NIZGyAMuORihdoBPvSgkShc9eOKfJs34XntzVEkWQVA9sjFT7ty5UYG2k3KAqqQDtpGyqYANCQC4bcMN2HAqaFGbGFy2ehqIAbgC2CB1FPic+YMk7c8+tIfU+hdFJGhafnj/R04/wCAiil0bB0Sx2jC+QmB/wABFFebLc1NyQAKQem7Ir5o8Qup8S6oMdLmT/0I19LyAkHB4x3r5l8QLjxDqJ3Ak3Mgz/wI1thtyZmZuTLAr9DULFWPfAHT0pWJLYXHHFPeFozhlHT1rsMyvtzk0m07s/rUi4VGzgU0BguOuaYCy7QF2HApBkkAckHoe9SgDyhxjHeo2OMkHPPSgC/fW7wadYMJVeNwWwCMqc8j+VUs/MWPPNQDcMKDheeKlIOMA9RzQA4ksR0xnmpRGDufr7etQK3QH1qVHbdtyB+FAETLhxnr6dqcy7TwCM9qCpL7i3bPHFTScopyWLDn2pAhgCujKDgLTFTLqTz9aCNrHHTGKD95crn3pgNYMmOTtoAJQE4H86dn5Cd3CnGKGUYOO3egBwbOByaeXIGF5HQ1AoAOGJAB6inblwTnmgBx279vOSOveklbcc9CBikYggFRye4pBtABJJzQBJCwY/d//XTNrNIBnjGaFAHzehpwJG4Fu1IB64VSpYAUrkcFQM8fNUSgkgZ4NSKBhcKCfT1oGiSMlX3EZyPvUxiw3cZ564qSRhkIPlwORUe99rAHg0wEKKMkdxTSThsHkjtTt2F55GKQdT0zikKwhUjC+o6GpFHyqM4PpTMjcOST0zT2GUXjjHWmMXbgnjnsaM4IGOO/rRgFwAcDFPCliMDI70gGFFwWyQDQgbaQOoqdhI7ENtO3j3qu8uMrt56EUATKAARtyxH5UzYxUpuJH931pm1g5JkwvYVKvDoOdxGVNAiDOzkYBBxg0KB1PBPJxUhRXBXA3A45ppG1CGYA9hQA6OLL7shh/tUrqg+YEFc9BTQd8e1mwvc01YzJlMA4OFHekMcCChVjhAc8etBYOmxEGMc+9K8QQj5gCB+VEjKqZViXx1AoAkZ8Rx7l+UdscCoXb52yCARwAKkNzI1uF4O0ZxilO5RudcZHamIrsoC9eCOQKnQrt27e+Dn0piqdwLeg4NSTYjwyct0IpABU7ecjBwMdqglxGuB1PU96eGIbLLxnP1qCUtIxOMZamAwMxy3OAcfWpTIwQKCcE9KgyQdhAINSYDKcnDAcUCEf52OMY6UzHyHB596eAWIAXOB+tDKgBPClccHvQA1S4xlu9ShiTyeKjABP1PTFBBWXj7tAy1kFVz9aUtgDtntTFYZXHTFSyYRATgnrikA6OTA3AY/uj2phiDOWGTkUkbbgCRge1S7hjAOMmgYhTCeYOAOtCEEE9McHmkMhEZU5wabww+bn8KYh65IACj6A0FSd2B0PemowVlwMA9wKDlXOTkmkMccA/NwfSmBgBtByMZPvUg6ZPelKKduORmgCEuVP3QOKjPPOevf0p7g/3fY0zOWwcdKAFiXkEk8UpOxgOvOcU6L5unNDIGfnPocdqAAfKCchST2pQCzHkYApyRl8gA4HAJoZyFxgf40ASABgAo256mg42MgO7bwKhXOeFIGacWfHy4y2ce1MBqx7JFbHI7mlUAH5mzl+adFh5kVifcVJtXO0gFQOo6mi4DCqoxIz0IFB3bMZyMDmgHJK89MDipCrqh+UAqBmqiIiTBcAKB3yamCfvVJ6Z5xULvIzDaBnHHHSrEJ3Sxs3Y8mpGj6A0R4/7FswGIxCgwf90UUukbl0i0GR/qU5x1+UUV5stzY3nHylQeSOvpXzJr/y6vfoeXS4ky3r8xr6dmIVQc5GP6V8v68Q2t6i33gbqRsf8CNbYbqRMy0K7wc496jDFmYsCeeMmp5nUthEEa9SBzmoCxLEn6cV2GXUc2AvOOc00Hy4x1Oe9KSCpBx7UMA6qoGMDHHemUPQ4TBwVpHTALZ5PQCow2MAnpSs7MFO7J9PSgQgweduMYp6jb1HGKbld2evSl5wPQ5oACVPTINPRMOQTg0hQYB9RxUyMAhJyD2oAZIpLDBzg96a4GzOcHFPUhtwYk+nNN2tu+UfLmkAjnkgLz7UJukIA7daQZ3YbggYJpwxG6Ho1MCEMMj0xzUhARGAGTnv0ppQ8enWgKWGBlucmgQzfhSo4zTlO3lhmnSDuBzim7T0280DJAVzwBx60qYMZKqVZTURyeCMH2p6ncu3pz1oAYzbh1O49qkUggA8cVEuQSqnLZxmpAR90nOKAJFXEZOeTyKjUkHHOSKejeYAewpeMhfzoHYf32hiOOaiywyBzUu3EgHQHuaj5wwUgA96AHMQYzjnjGaFJR9r8jtTMMCG6gdRQMs+5j2pAOG0Ox/IU7kqOO1AUbScfMecUpX93kHn+VMBQGycY461LHH87Y4yOp9aagywI6479c04MA5DHBzzjvQIk8tn5QcZ5bNNFofncDcc09WU7PlYrn8qcbhI1cQnBJ5BpMCqsCmN2A+YHGDTSzCTbwMHhvSp5X/dEADJHNVhtWQHG8CkA9GJIYHL+9Rsd+4btuDgd/rTmkXbwPm69OgpVhLp5oUKoOc9KLgRooLYLEr6DvVmPc0yhVIUfeZe/tUlvAPKebaTgnLYOOat2dns+fJKl+30pXGUJIHYs/OB27AU1LeXbvkO1DwO+a2JoVBVI4y6EfMpGOf8KtCyJ8v5cFvug9qEx2Ofht2d+gCZwTUzWi42jLHgjvW0LQK6Ke55x6+tDwnDHB3AYQDqT3obFYxWtQEwSxDfeJHI+lMESqW3Luz3rfFsGAZs7V+96E1TNsGZmCEZ59qEwsZTB2faE7dDULpyCV59DWpKnlTAq27cME56VC1uGO3dz2yetFwMh0PZefak25HP3quyQ/Oc/e9QeKrlM/MANqn8zTuIaHWM4HXqfanBB5RLAEk5BNNYAKdwxuORQwYp/IUwG+UT+8JAOeBTcgsO5H86VACcs/HvUbbFb5cn0oAlZnBU5wMdakRgUBI/A1WZ3KgbeKeOgOfc0AWQ+OQvHSl3lcY6DrTFO6NfzqRFBIb36GkFx2wlM9yeaVCSMde1PwMd8Z4pqMBkYP1pjHbMJkdM8UycktnHA4yKkwD3wP5Ux12jCjPvSARAGj2nJP8AKnBSUGDle3tTQQGz2FMY5OMcegoAfIMuBuJ/lUZVSSGXJH61J8yJgEHn8qjcM3GME88UAOIIOScetKVywb+Enqe9LuA9CT0z600Y3ZK+xNAFlNm0ckn9BUH3XXA4FOwem75SOc0wYOMgccZNAD9xXgkn04pVYAYeMbMnnNI3RGIwccH0psnznknB569aaAQYBznAFSpKVT7mW6c8Y96gOfLJAzjtmpFkBYH88mgBZSxBaiKaRZCAOoxg9+KcrF3K7RwDTYiEkAcnk/LkdDTQmPkJDIVOTgZA/WprdF8yNgNrDg5PQnvUDSLHhcAnPJ96sWgLTK5AdNwyD0PNNgj6A0wf8Su1+bGYU5HOeBzRUulpnS7UqAoMKfKOg+UUV5cnqb2NOfc0RVWAzkbvQ+tfMOsBv7YvQTz9okyfX5utfT95II7Z3I+6pOO9fMepkHVr0nBHnP8AN/wI1vhluTN6GfMij+LIqF1IJCHIPpUshUvlT8vA5qIqwAIIGecV1mTAoGXsDTSQrHnPpTlyCB1BqMglsD5ee9MAwMEkEE8U9cBhu4/rSOqqVAIwetIemM5waAJUUsCVHSnxFAGDr2zkVEjttwvQHnFAyCyHpt60AEY3NgHp0qUFShzn2FRKhChhwCcZp+VbHPNACgFWBI4xmgyERke/WmuzsB6DoPWmnczMM4BGeKAHHaRz82fWjzCByAQMYNKMbQN3PfNQs/8ACGz6UAShgWIPpxTtx5VelQKDnd1qYEEEnANACshGM/nUQYqcjgjPWpQR1znjpUL4A4XGRzQA+NjuLlSRikcnZwMUqSfIE4A9aYWOfbPGaBCxqUy+cNUnJwfUelMHPPf0pwYk7Tx2oGPjGxD169hTg2fvYwDyaFyAV70wKBknJB5oAkmcKRkELnOaj3EnAHuKVlLIWY8AcCmdcleMAUDHudy9ce1IgxnpkdqUHAx3POaQglhzQIkjbgHbk5qQFWDEsQBz070xF2uuMZPr2qRVOGfqM4I7UrDHnGAwOOOtQh8Nu3YXPU1KNu8oAMZ9aSJACVYAsTwPQUCANhRzuBbjFNdRGzEHHsRUjB9pKRKNvfPWq7qzNySSe2elICQhAQu/ccc5pq7WJdtv+yp9KjMZ835ix4rQtrAzBNoye/tQG5FHbg7SyZUDt3q+LJjFubB4ztP6Vo2dmsbLyTgYPHerbWIKKI1YE4GPfHWolIpRbM+G2YwC3VZMs2SAatRQtEjeX8rDo9XVLRKSxChFGQDyTT8M8RBCgn5gQOSOxqGy1BlRLZ5CBKoODlT/AI/WrSw5XdnCISoz/PHfrVkRqIg6EHPDMT19RUY+VcB8v1VSOB+P50KSK5NCD7OPMLNwuPmwuMj2pJokUoBHuIUY+bHy1byWYl1OCeh7/X8acys6/KAcdCO//wBam2TymRIHLeWrDyyuUB549/SqsiTGNgmeDxnpWoVAbgBmI6Cla3LLwGzu429jTTVga1MCWEkqWjO4j73rUTxhz5e3aufvHtWzPESwKkh1OWHXPv7VSlgXaxJP3sk+/ejmIsZbwYXAUEZxkcZ9xVbywy7WOBzxV2SNyHHO3PHvULAoHUbQuMnPUVQmUZEbcFI+maaytkZP5elWpDIcFcMQOKgZmJx8uMcjPeqQitJHxzgc8CkLEjoAKn2KSWdiMDoOlQMOu3imA1gSpwD9afGCI+cEHrTyjbFJPUVGylHGaBEqP8wwDirAxgZwR61T8wZA3cjpU4dggAAxmgZZJYD7vHb3obITjHPUU1ZGwMc46ilf52A7nkYpDEA3R85CjrilYkptAOMZzSE4QgHOeR9aQbyo9aYChGLAjk46dqaAMEqeelAPltljz7UqgkemTSAQZB5HQ0hzjBJ9M+lSlQMAcjOKY+1GweRnv2oAafkYE45HT+tOB+cNkj3qMnLDI6VKCGBO0bsdD0pgOA3/ADE5zUedpyefapCdyKCu0gdu9R5xjH4e5pWAlDbgRyQ1QthT0OR/KljJLHP3BycetOLBsnPBPB9KYDfLznGc9RTwoIYE8evvSFyHZSDu6kj0pVHz7j0Jzj2pgLvYNuXOAB+NSrtKFpOpYceh9qYFypKNzn7tOAMZOFBOec00hDpVQGXnlXI5FPsTiWMEnaWFRSyLJLLJ03NkDHTmpbQZnQ7iFLenahgtz6I075NNtlA4ESj9BRTbAA6fb/O3Ea449hRXly3N9TWmYRo+77v8WfSvl7U3dtSu8AbfNfp0PJr6imUsFBHT9a+XdY3DWLwHHzTydO3zGt8M9zOWxQ5VSDimAr/d/E1IwyMLUJyDggDHpXYQDfMScnHb2pnmLkAfrSOSQO2aVVDErgdOtADcPgEdD3p+wBjgcnnmlRzsKnHt7U0sWOBn60AKqk8DIFSMhABD8kflTcEKMtjFISw+h6fSgQqnLbWY4znIqQFMkjtSbQML26UxY2wSBkZAoGWWG1GUdTUATajBR070juVBxnk9RTkwytuoAAAEznkmoeoGcZXpT84OAd2eg9KSTaGA70AKgCKvP3uv1p+xeueaapVguQcVIyj5T14oAaAAcd89qVQSpyKjyytuB4qQZfad3PpQAwow6LxjpSomflzwKfIChXJ9qblk5DAAmgQ0ZAPOD2qSNXxzyfWmSL37nvUix7osEnd2FAx7HegQfw87h3pjKdoXPB60HcM4UDA6ZpVGVx0oAXaOhyeMAUjKBn3HSnYJ4VseppuMSAgdOpNAABluMAY5xThkpnPT2pNpOWUUFmwSvHHOBSAkTEh+ZulKMMpjViASeSO1RoVwcZz7GkywJGSMn1oAsDyVlB+9tx1HWrIulV9kQG3qeO/1qmsgZ+CV7YNToyDcHiB25xnjJoAi83c+Sctn060gDF9wIJBIAxio2XdJhSCx5A6HNaFrZFomn5PqT1zSegE9rp/mLufhieM9/pW5HZiKERiLOTg4PNJaW5WIL/CeS5/h+nvWglurSBtzZP8AFx+ZrKUzaFNjLeF05VSRn5myO1XEgYwZYhCeABjI4Gc01EVWVScqRnYR973NTuQPnCsFAAIHU/hms27nRGmV54UVWkLLkAbVxncM4z7U8QJ5Yk9DhRjj/wDV6VOQtyCMEMDxz0HYUbcNtC9ADv3cg/SpuXyalTZskCFchuTj+lT7MWuAF3FiSx4x7fp+tPdWDgoxUjOGPP4mpXJ8ry2KkZ+fK5yaaaE4lYh5MuFy4+UD29fr3qKdJUCABN2cgHp9KnBXkqxG4YIA5B/wqIyEOWkGR6d8f40N3BUyMxkMrg84BJx39KQyEgAsQM5JU96gm3g7cjb1QZ/h9aeTHsGFJ44C9zTvoS46lOZVFxtMgBK7umDVaZAFMbcMWJJHTHr9a0Gl3EhmAUe3P48c1VnQ7jgcsc59fwrRNWMJx1MqQINvzMMD8D71Tddw5Ax1B7tWjKxO4N90t1IxgegqnKRnhRvzgfSquZWMyQnDBxtwM8CqzSAAbVArRnjDg/Pg+nrVVlVcKyj/AGvXNUhFVzJ0JHtTkVm4xntSv8zngFenPpSkbXyhxzgYpiGkkgKDyOOahKHdk5z3qwBtYv1xSPhWLDn2PWmBCkLMOeD0qVY8MQCQRQoJ+YkgZ61KECpkOCxNACxTsCFc5H0q0GQICQRx1qomAQvf3qyMPjAwM0DGHHGB1HapDmPJx8vemqwVWz1PelG5Y+Tu7kUARnDEnIIzzUy42ZU7TTSgOBgD3FOTDDOTxxigCI8E5ycHrTJOWOfwzSqSG5xjHPvT3TAHOc0gIWGcY4pwI2ZyOPWn/wAX3ecU1fu5JDHsKYgJOcAjBpSny8E7sfgKWONS43dqcSCMN1oGNVdpAJyAefT8akJB+bHBB+X0qMSjBReMryPWghpGGRgEUCHMCCzt2GOO9KUMWGZiNyinBCEDj/x6pcecdshACL96mgIxuJBLDI9KkLYVwDlifSoVxGdyj5S2RzUhUMC4BOfQ00wEjXJ5AC9N2c81cgiYXUSA5TcMMe+apuuJVDHhcMPbmr1vn7XaKMNzgc/e5oBbnvllxY2+Sf8AVr0+lFSWik2cPyAfIOPTiivKk9ToNdsiN+/XBr5b1Yj+1bzngTP/AOhGvqSXlcLwpBr5Y1NgdQuiuCDM/X/erow3UymUN7O+eDgU043A0u0gkgkY4OKYPvkk5AFdZA3IJwQeDRjcx20ijI5/CpFAyRnBAzkUxDCuPlwcgUfMMDA/CkJbOQaUNhSd1AEigkbx096RWbZtLcD2pm87ABwBTguevGKAFVyQp9859aPnG7JJ71KI9kRPBHGMVEw+XdmgB5KtHuAAPpTR90evQ01QCwJP0qTA+ZW569KARD90bsjg80pjZm3YJ7mjILYAHSpY3Kt6+1AxQAiAjnFRqXyM9Kc52LtA69aNwKY9u1Aho2hTjJFSLhQSpwR0zUYAwSBx2NOj3FGOckkY+tAxSSykk57/AENGACA3PGeKGJBIOPegEBgSOcUAO2hVPOacsZC/ezxmkYkR8qCD3oU4GDkH09aAEIIx1+lPPygHH5d6TcCSTzgZFOf5VBA4xnPpQAgKjJU9OlL2GR8tRgjGQcGn7uMZzzkZpAMZSenAPvTtrBfvcYpcBtozx3z604fdKsRQMbEkYOWByemKliEfDScrjHHrUbKwGAcU7G4AbTz0HpQIkl2/wgDI9eRVeWUykqCQcYBJqbyV2MUYhg3INLHbRmQK+MEbuASaVwHadZvNLlh8o966aK1TCqR0x93v9ap2Ft5G0ou3I7jGR/jW7blY4Q/3iPUVlORrThd6jrWJ5AUI29SMHqK0BbKI/nDEDA3dge1Q2rMoLGNXB5B9KuDDKVJKr/EucjNYtnXaw1UJkUjO5QV6dRUe7qRH85P3iOoqxlsD+73K9R6YHfFWAj7U3Yx91iBx+FTcuJWiOyMh1VsgttK53f57UsDbpN21UKKQV6kCppA3ygqGdSShPTb60BQpWSQgLjGBnn/9dAEJRFlULlXfpwQKjbBHC42tgjOQx9asSbGiaUgrGpwSOM+30qJIy8ZcPjtgDkD+ooRZHIjxOURSM8lPXNVWjKsSEAzyxz0J7VoSRbmyWw/G3GeMH/PFQNEAeAxYHJI6E+9NCK7248o87yeR7DuBVdVycA49PQCrzkbdxQgHkkdAf8/zqiA2WGw+X94+x9KaJa0GZfLrhSgOVJ9ahPULv3E8496llcJmMLkdTVZmVXyeO2P7tXE55oo3ROSHGexNUmUYJZflx17irVyA4MmSADjAqmwds4POMY7VbMWU5kDELt6jg1XeMiMMSAAduO/1q4WXGG4xwc1TZ0V2BT689q0WxDKxKruAbcaMsTuAwO4pTt8wlSFHbNN8xF+UvuHpVEjkYgnYmeMnNRM7Fhk54p+7cxO7aPQVHuGdvBHrTAQZI2MTyOaXbgcHGBSKcDAGeetNfLE7u/pSAmjZ2kVcZ96sozMArPxnqKpodijFWIzuiY4AHtQBPgg8DIHrSAkY70iryoYk5FSIAF4X6UhgRw+cr16005BU+3alaQZOCdufSnOVcLtUKvoKYERwuR1OOKT5jgsQABgYoxjcOoHWpotgLErwRxQIiEbHnkgHk0hVgcHqPSpeS42ZCkd+lNUlSGz3/OkMADt4zx3o+6m8jJwcUZ+YljxmpODgEYx096YEQIBQYwcfnS/LlQTgHnNPYqQHHLev92hNgUhlDEngnrQAoKhCFy/1pynedrbR1I56UPiM/IQygDimgKcqy4yM5PamhDgCy5GSo4NKPubc4VB271FgrFjdkZ4+lPVSqYKkbjx707ATEI68jOMZPfGas2e77ZbxiMgB93HcZqsMtwpBHU+3tVywuCLuKHaVBlB3DkkelIEe+WYK2UIwfuCiltt32WLGCNg5PeivLlub3NicsV5OMDoO9fK+pYXULpTggyN/OvqqfCxluuAa+Ub3e97OcceYxJ/GunD9TOZTLZJOce1M4Ykjp3qYrhm47VXYuSRkY9q6iAPTJ7UgYlT1xSnOG7ikUEqRTELkdKQoMkLyBzQWYcADB70/5sLxntQABCysMDginoAAzMTn0qJCyB2x17UolbcVB/8Ar0ASA5wpzgUxs7uScZ71Jt/dFuh75pm7GMDdk96AEbKNxg0BjvJHXvRISGXBwp7U2NucUAPCnuMCjGBnpTi/Xtt60wt85J780DBuXBzTiApC4IowDk9DnilKjYSMn1J7UCBeAf5U5cphgQCexqNSFbgbiOuaARvx+OaARZJVnywByO3rUGfmbIzzjikHI45PtTogCw3HB9KBiZOQvUelPUM3JGT/ACpAhVgSDmnH5V4zkjNABgqMY+lOz8ueoB6GkKBkAPDU05AC4wPX1oAXapXJXoaazDG3PHUe1K5CtjqMChkJAOcgjNIB3RQAuT1qUFcEqARn8aiySFJJBxjNPUMQeRntjp+NAMlt08yVgRgd6mdc4cIy8kZHpRDsSDc4+Y8j6/4UTSM44OFAzgnHP+FTfUdrEfnwA5aQtzkKOoq7aW2SspBGTnkd/rWdDbvPNyfvHqa6G0ieGL5gZIyOBxk0mEVqXI0WQf31UfMg5Oea04YmNoV2kDqGx3x0qraC3Ei7Vyc5Ydx6irSfu1BDsiDcAuM5PY1hJnbSWhYSM5QgHkA7l/T+tXYRlli2/Ns2KT2/+vUMLxi1UM5QHqQMkH0qRslwUb5zxvyBgfj3rM2HqSCqOSNh5JHWpTN8pBLMD83Tn8D3pmY/kZWXzDwO5A7/AJ04wblU7EZzygZs4Pv6Y/rQGw+KLfKqFiQw59vYU1TnCgdyPm7CmgGON/u5GWYkdW9D/jQdzIAGVSeXXG7p7+gz+tICR1bG0ujbsDAOR+NO3+TksBgjjb3/AM4qGKIq2QxDngA449gKWUkS+WYlMvUYOcD1+tMoa2HzgMeN2d2CKNkYjDRyESEZ4PT1of5JFcuqk9MD73ufr/SmgRKX5CknJJXIPtQDK774kdWUYzwpPX3/AM+lUi4AIGCAMc9D71bLSK5k35XHG7r9PpVRsSLhkUn7oOegpohsiaMAlwyjKjcM9aovFuUkszYPGD1q3ISMbDkAYGTVGdyHUM5Cjpj1rRGFTYoyf61vmZGUkZaq8hAxn5u/PSrMqtKSVIIJ+Y+9VWjkkLqp4C5/n/hVnOzPk2jcC2Fzngd6rTLgkryMcmrMxEEgDA+ZjO0iolySFLFUbk8dK0RBWkUY4boBUZUIgJ5Jq0dqvsGGU85A61ExBlC4Gc9KaEyONWY4XqeM051ELDuR1FARllIPBz0HanhVHOMsaoCIsCSp+UU3K7AM0siqZN3LeoprR4cjtQA9c9BjJ6VKuVVs5K919TUcWMqWJCg807eodgM4Jzk0gLkAMiDI4HP0oViA0ZXj1ohPAx3OKUYQFSxzn5jSvqMaxIBG3g04DK8DBGAKeQSnAGB39qRnUoAo+b1NMQx1OOcA57UoAVQQTg0gJPXhqXcD8pY/l3oAkdJEcEEY7e1QOcjkfNT3d1UdSB6d6adoYEZ6flQMUuFGGAII6e9BYKWIHOKjP1wPenq2OSwbI60gF379vRQBhsUFs9D24Jp4BKBVUYzz70MqBMBs460xDIxtA2nkdPepAfMbYfmJqAoMMe1SQyYcN1AHAB6GmgZNGA0ZXaMjtTTjng5x0zTjhBJvDK47HvTISuVLYGOcE1QhdpUHI2844NaukxKL+3ctul8wbc9BWXKyFmb+Dua1NGYHULXZIC+8YJ6AUgVz3m3RpLeMgbgFAzmiprVitugwDx1orypPU3uacx/cyDA6Ec/Q18p3WDc3GMhfMb+dfVcyjY6552nk/SvlW7kX7TIVPG5iR68104bqRMqMxVTjnNV/lJ+nWpcc528Gm7QQcDHrXUQBwOQSRTSxUkZ4PBoUDac9hQYyBkHk9PpTENJ8zGOi8U7eTjIGFNMKkYyeSegqTlWPy8YoAFAZsAY65zTV++Gz2xTyypJwMgetMBy/AAoAmbBQKDn1zTWYqqnAyelMJ2np1FC5ONxIHpQAEOSvHA60beue3cUr9wmcDqaarHjg0ASMDvPdT60ipk7iPwoG5ydzZHUe1CnAYcY7fWgZYcKrAce1RHaMjIyRTdx3DP3evTvT9i7CQOfWgBBgdBn0owquAF69al8xfKIOM5yD6CogO7fgaAHKAI2A4OaWNVUgt1I4pChCkLwetIBheRyT19qAJVXjruY9vSojnfhegNOAPl8HGec0gTd865pXGxSMZY/iKVjlA2wZAxyaUopQkn5vamZyAD0FMSJHAMZIb5senFIQRHkHtxSqxX5c8N14pH+Ztg6dOKQCM4VAD1PP41PFgoR04yfeo1UiIAqOvWnptVT0Oe1FwJ5XQW64PQY+tVGkLYyCPb1qbzE3AuqkHnNQyDdJhSSp7+lJIp6lzTwdrbiMtxsNdBZ4RCNoDdTk9R/Ssayt2Mq92xxuHaujs4xuG2MH5Aw4OG69fas5lQLVtCZdpjVQdxJDccY6VPCoL7pzsTjKq2CPoabHGu0SKSwB3Mg7U5W3yEtEAvABPasJM7aRdhRiCwYBTkLuxnn6d6sfIAUZSyIfmOOpqoCWXB3eYTjOMcDvU52jyl3NgqTt9T7/AFqTaxOiqrqZHZFKnbwCannKmPOACcBXJ4H19M1V85EtgUQeYT1POP8APrSgGOCQsScsScHdn229/rSJsPLld0bqpLrlc9x3/GoycKrQDCk/dHf602UmVPLLZyM4A5C+gP8AnrSlPmV0HmADAwcbfagLDWw6OHk+Y9WIwce3uKhkG3dIoO5V5JP3R2P86lUfPHu2hyu5S3I//XRKwI2yO5jY8oExk+vPPOKEMh8wME5BdeACeMep96N5mRssyAH7w6U+SaFbR2aN/OJzuJ4xjpiooZlKhyowMAqe3uP89qYXRDcKNmcrwckE8n1GKgjWXBLgY3cADoO1WZwd5YL5ny4BOMfX61VVpNvmbgVUkYBxmmiHEgfc42mPHUHAxx61TO5N4ZdyocDd0NXyoZsszbQ2CoySfpVVliafEmUXkuw53D0rRHLMzZ8qrt9wjK7RyM1UEphy+3HGPrxVuRxhljGNzHBx2qhOQikKSCw4XtjPWrRmyvN858xv9Z061XkwACSCcf3s08lWfDscjpgdaryKwHl7srnLVoiAabcyKTkAfdHHSo9oYMwyFPPNIyNE6tk7R1A7CjcSxjjXgimJkm5YsEgc5pkkrLGNuASOvpS4UsARmopypIwM4piIix4JJz3xU0b5ZGxkjvTAA7dKYDtPTntTAsBg5csBzwTSN87LsGFI5zTYQXOAAB70+QmIHBBHTikBND8oHOOasgrvA2g89DVeLbtU9QetTqhJOcDJ+8e1IB7bcHaOAemaa+OckACkygjPzDOelOX54yRgnsPWgCNQX4HU8Zp7IcglvuDHApqsQmcncD0pXDDPvQAyTaQOSBTS7NzgAYqVVBAWRulMkQj7vfgUAJt4GDx3NBPzAccCnD/VP6Cm78kfL2waYEyHbEzg5YHj0FNY4PbnkilALQSANkZ5HcUpR5EG0AEDH1oAjdmCmPHBAyR/SpIYt7DaMYqEB1PzMSwPIq1GpjkV0O0k8UAOxv3lhvzwWbrUO0bDxhhwPep5GbzCpbJzzkY5qsuQWIBzznmmIlYYVsg7cenU1o6FGP7Utj1PmD5e1Z2WkjjU4+ua0dCVDqlpncWEoBA780mUj3+2fNupRiBjpRSW+0QLhNwx1PFFeXLc1NecExSZ6Y618mygrduc5UsRX1ncc28gA6KcV8nz4WZsccnP1rqw/UiZTJ6kcEnpT1chWC7SDwaa2YxkHJYd6aTlQSMY4rrIGPnByAOwpwO4YPsAaQAYz1pobHBFADh04HQ9TT95bGOajVhjkdaCQG4AH40CHSemMd/rUZ6jGeakb5xz2GBTCMgE9B0oAkUBhknkUYLfOSABTWGRuXjFC+hzimArMoiG09aZuPY1KdoVVGBkdqj2kcdfTNICZWyuCQcelIi8kbc4PekXLFRjB6VMwIZtwG4elAxpUY4GCBTldSueeO1DhdoODkcnFRu3ycUAK2AxyBg9MUjN0ANMdgcLzTkQ5DZ4zjnvQBPKXAUHuKhbOwHPanSIwctnPtTWQvke2aAJSQI8Dr71KjbIl4HPUVWDHGcZPYVIxLAHpjtRYdyVlG7gkAjJpjbQwwScU3ceATk46UZbzPmXjGDSaESOmenQGozgjBxnqDUpwqrzzjFRNiQjHDDgfWhATRs7AbOvcU/Zn5lzkDr2FRxIVbnp3PoakJDRlVA6Y44pDIJMFSQOCeR60wkF/KGAB6VIYpAOhwOMg8UIVVw3LSHsRnAoEbOmxEQfMCuMHeDkiuhgjkkZEIDKecnggenWsSyGbYDh+h44yPet2GEyWu4bNycfePI9cd6ykzamne5bthl8ZEecquD933oit5JXwcDJxgnOT60WybJVkCI3VcdzxVtCHiAEWxowRuI6j1rFo64uzIo/mbyXJV1OfQECrRdVwcAtngYOe2RUcTrsaTYHk3YGR16VOE86ZGZMtjlh/MVJrcb9nYy7ySAyjheCBzgUxpiSY4soCdoCjgketXJ0YIr8Y6HKAn6VnzlfOB8s7z/GBgL7UAgL7HBOfMOBtTjJ+lTcrDKFYjcfmbbgg9wKhjWQyB3YkKTtJGcVbkVlWORWZ2XBZSeCfWgBiONymNDvzlTj7ppzF3hfKnePlAzxnPP0NNUiXdGd0TEfvMdc+gq5HHHsaJ8FWG7cRg0CuZkkPnyq7RMmFKk8kZ7U1owf3WMso54IBx1qxL8qYdy3zfKvQD8f89KY+VCqrFMR7VGc7iD1P50ySsQkcihm2hlz64B/z0ppO2MRIqfM+RxyR/Spwscu8EKhK4cAZLevX1pgRPKBK8Y3Bh1xRfUTM+4wpHDLJuyrK3T/AArNcEyseTznBOCTWxNAGBcEqR8pPcD/AB5rOkthJwrMH+6DjgD1+tWmc81cypOJMIpBPYnJqjdv8m1mxxjOOnNakyvFAx8zJDceprKlcrIRk4YZIHStEZsqFXAHTnOCf500qRyOecc/zqXaEGSAV6k+lMCgOCOcjrnpVozKz7lJY/d9+9OiI8hwVO5sncO1MkOVO84PQHsafE3lxkv+A9aoTGBNuGfgnpURwoIJ3fSpHbzJAyg89hUOx92SRimJhvUg/Lz2xTQ2JCQMHoM0udo+Xr0JqJpPmxnPvTJuWPMZYycnp0xSeZuwuOlNRgAQTmmuPmOM+xpDNCPjAxxj8qmY/dDcqeeKggb7pByV4NTYBccj0oGMYAkDNOXKKCG2ntTWX95xnAOKsQ7fMQsu4jjFIBgJ2deDwT70n7tW/vds+9TTBNu1Djf830qI7PLyT83pjigB2whdwIAHUntSj5iGLdfal+4B8oYY5BpDu8tT0XtjjmgCJlycFuM05VXHrxURLBiQAc89KfHEcpuJweuO1CC45F3EjgHv71IgYBmX9KiZ1V8KM56GpIegUA8nFMCKQlmY4xznNPVdzL8x3dhnpTXyrMNuV96VtoXghfl+9QgJ5WLhGkfJDYx37VXJOGGDncRT2GYhJ1GMZpAdpI4IPOaGIk2FIwSNy1o6EAmtWe1tn7wHr0rNGTER97aSQPWtDQQTrtmBwTKCc0mVHc9+iGYUIJPHXNFJEw8sZGCKK8x7mxtzlvIl46A18nz7jOcY+Y5r6wucraTEj/lmenevk1mIdzswd1deH6mUitIcjI5xTUBIbPpTwMsRt+tOckZVSMDpXUSV1yI2B7imlWJBI4Ap7fKckUm4njtQA0fQ5zxRs3tg4wKfIWYKR0HSm9CRzg0CsGCmN36d6QsRgjI9qQ5JAJyKUr6mmIkDg4BP0poUj6A80saggHuDSPITwTQFw37Vxz1pQuVznkDJpuTgYzmpipVcHrSGOiQnlRk4yKe8gfIBy2Oo7GmLIyEqM4IwaERVcMvAGc0DHR5bgkYJzUTL1B7GnKq4LE85605lx83agCE48wAj8fSnpuZcMT14FOREK5Oce9Iu5T3xnrQA4tjGGBHShcgDGOR3pGiySVwFbnigj7pzwFoAQZDbzwR0FTH54xgjPU1GvzDPfOKUArG3rQA+MEPkDJHSmqS8h5JbPQUqPwxXr2oQscDGf55oGRyEggY+YHJqVEaQ5Knp19KZ1LAAjn9asI5aHaTx6UhEWdqncxyPWnRHqoy2Rnb60rgjhT27jtTkVolyGy2MD2FDAR2blUQheuM9PwqOAsZUwCxxyoqyUPyZZQXxirWnokd0FjwHOSDj2NSNGvZoGtk2oFO3GM8Y7/jWzbxoYQobaVHAPYVlwQhtg5JxkkeuK1LdT5BYNiQfKCOp9qwkdFJFiFCMSMyk4455J9aWR3VCmcLnLYbp9PaohsA3ElmAACg/17e9LI8MJ2FsAJ82OOf61NjovctRtmBxu2yqQcKc8dP61bjnCziJ3KuOBgdFqv5kbJGVkRdqqpbABPuaR3Rp4nTCjBxIOT7ik7MpJ9SaWQfPvJKA5H+0B3prsvll1YKhAJAGd2abEyyzqCcrjCnsBzzSNHkL8u5lbjryvXr/AEqfId0NhU4J8tiduRnpj0+oqaR5Z0SMkMTwM9APrT0JEGY/nA+baBjB6dKqXMhDhc8dMr/hSQXLCuEATI34Oxic5Hr9aeJ2yQzFto6r0J9/WqMkqqE3Mo9CeqDsBUT6itu0TRqjAcMoJBJ/vdKdhORburgAYZW4ILEnv6AVUDAuHEm0EbcL0+orNudQ3THDkxMctu5Ib/CoPthkMn7wIikjAHUVXKS5m3JcxxLlWCA+mW49aiW7iYLjayt0AGBWQFTahOQvQsORSHergxt8q8L6fWjlJUzXmlNwm1QNo4Lngk1mTXEiODtJHIwp7U1LqRIyofkn7pHfvVW4mZjhY9rEEjb3ppCk7kDOyy7mxn0xxj/GqrEFgSmT1U/41NIxNvgsATyfc8cVWmkAymeB1Pp7VqjnkhisPLZWTnkn0NVbgKHTAGwD1605nJYDPQcGlZRJhigz0qiCs6bsJ69M9qZubJJ5OOhFTvEUYMACKruFDEgE844NVcli5yBtJB9xULZU7j2/WrK7VjBJzn+9UNw4ZDsUk4HFUIrZyW7eopGxxjjj86eqhgTTFI6ntTJJIgrLg9aXBLME5psUmACelI5OWypGVyCO1AFqLIjO3uetWEPILYB71Wt13IgPOKuIQIiCoxnn1pFIbggjnndmpoH/AHoY4wc8VHhD0JzjjFKGCqMcN7+lICR9gO44IXj3qIjEaMzffHA9qcWXkEA88VC43OqjqOgPWgCcu7Dg98fhTmOYhsHAPQ96iVtjfMeOtOH8ODwaAIshGXB+bsalBUDDk56kiowuPlZeTyD6UMQOMk/WgCbYN2GGVA5ApepBQ7ccj2FICJF+bKn271GijgFjg80IBz45+YsemfWmKfl2lePfvT8FpM7cemPSoTyc89eBTBk0h+TK9MY2ijaVX5hj2oRN0JOOlIQVQhmzzyaZNywsDHO0cnkVoeHONdtMgEmboazoXfZiQ4Q8ZB5+laHhyP8A4qC1X7374D5eTipZUXqe9xlxGuwkDHTFFSQjMYOcZ6iivMe50GzeZWylwM4Q18lupEkmGzk9a+s71wtlP6+Uf5V8nSqu4gt0rsw/UxZXwQxweo5qNm5CkcY61M4wMZzmoN7KGAPXiukkYzcgBflxyaUEDFLwCOeBTX4B/kKAGnKv6U5iWzt5IpBleB1Pc05VKZweaYhjEHleuKXnZjvSsCAM9e9PZ/l6DJ9KAGx5XrjmnKgYFsU1ORyOR0qV+QME8dqAsQBTuxnirHJHXmm8h1brzyCKeylWwME9aAGMoOD0x196dnPHY0jA53ZGKdGQpxnnHAoAaMrJgjinMDgHPHpSIepyRjrmiTLY4yO1IAVlAwOSe1P2uWXr8wzgVHtUEbieB2p6SMHUAkr0FAx6KV2LtIHeo5MyHg5wNuKkDNjAJ3DoKUD5d2MEChgiJYxuOc/h2qQhkRTjcp9aQEZxz74oZuApOQKAGFcgkHBp7NtKlT25qNgTk8n2qXdtKttHHTPegYMd6nCndUpUGJWycDjFR8lG2nHOc96cGYD5T8pAycUhMcse59objsKk8sLtLBgx4zmhgnGSCc8DFJKfNLAtk+iigLCGNvOAbGcYBrWtQUaJyFzjC5rK3bWjzkDbySK1bfY0KkuC3fI4x71EtilubETeQx+YA9R3wcVoRSiM7sE78btrd8VRhK4AASRlUjHQVdhtnZMs6xHjGO4rE6Ig0u1mdHIkbjGPug9v0qKW2do/mI3ryAeOPr7elacSojBnKEBdu5upp7NE6qZULkE9BjA7fhWTOhKxz73n2Z9/3tyj5WGQT65qeO7SUByjDOQFJxnHt2q3JDBLcgg7XxkMBycjpzxWXcR7HZMcLx8pyC2f0704ibNmHzHkRIsRBWOdp3Z9v0q6mdqhiVbO/K9gfT8ulZVpdRR2xXYd/r6HjOP8fetBcynDnG5doPXH4d/rVMmDuwM+2RfLlYAcYPTPqfTNU7ttyFgSoB2+2fX9asSBG3RhhvYZLlcH8+/0qlc7vLLFh8uB1HP4VJb0IbuVzGpZmYZ2HHBNZMs0kzErlCDgcfeqS4uftE6xk5VeCTwCRnrUtj5SgkxjeDkAHPWqSI0ZFa6ZcTFHcFgGIweBWtBopBZpNoI6DsaemoR7MY4Uk4HWpI9Qj+cIHZyNy47Ck2yoxQ2W0aMkoVCHGQBzn3zVWWxRTweM5Y+/pVtLuETJuO9T0Udj3qKZ9jFhIHG4kL7VKuNxTMyeyZ1JRgCvIPf6VRZGiYtKGLE/e9BWpPIGQ7owMHkA9fes+WXeDGjfKRn6e1aJmUo2KUpDMD/C3T0FU7oYc4OMcketXmjBlKnBQ9agnSMpkNkqcfhWlzEzGBc8ngc/SriKAqfMS3Uj2qExkPlfyqZPMWMHAOTjNW9iBkhaPOw5yehqsVyjsMD5uRVp13EKCcnqTUDsVMigDB4FCJZX2Mzdgg6+9Mk2ocLwccmrAVgVGBknjNNkURYZiCAPmHqf8KskqbnC9cgVHgbualJ3kknA9BULjuPXrTJHovyhuNo4xSkko2GyO4pvzBMA5HXmpOZAGUAdiPegCxbYETccg8etXBEfLL4yo4yfWoLVOBuHTr9auB+R8wUYGcdqllIiVdpXJFNxyRnNPkKHJAwD60wtvCfJzjHFAAqnnaOe9IFAbKncR3oBw7bh8o60+I7pCThgOueKAEKggsRgnsKM5jUJjcP50Myk9MDsPSowGJG1hTAWRWB6YLdcdaUAO55/h5pQQYwAct6mmZIxwBjigCfyxsDqSO3vSFOcr83PGaYSdhUcjORU6q6rvUhcjkUDGrgncQw7cUxuXGMA45zSkBo9znjOTimY2k+wwMd6BEgIGU3bR0NIQWbGenT3pOJCSDn6inZZtoICe49KYmhw2AhOvHJI61qeGcf8JJYOW24kGdorKHHRsk88jtW54YC/8JLYHaADJ3+hqZbMqK1PdoixjXGKKbGEMalwd2KK8x7m5sah/wAeE/c+Ww/Q18oMQC5C57ZNfV2qsiWNw3P+qY4x7Gvk2QxCNQAS2SSc12UNmYtkTY3ZBPB71XJBc5qZunXn2qLaDg8fSukkacjB6807tzShcjJ/AelIW52nkDgUCGjJ6DvUqxEhiXwQM1GV29D+VP8AMxTARmzgY5A707A2YbGfahlZvmHQmkOCSec9qAHYABA54608KBgZ685pASTjoB+tNbI6HOD3pALnnHPXg0cq2Qe9IMbiGODUikHAb8D60ACEMzbhwaN43gjr3pFJUOCcDH50xQSew4oAkYBdwJzmkx8vy/TNIN24tSliVI7k9KAHAHIyBj1oycY2457UgOEww9qcp28YyKBiNISAcYZRwaeJN0Py8k9QajkbjaSOeRSbsAdWIoAeNy4Pfrj1p8mSoboSM0m1OACdxGaQnChWPQYoAdgvxtypxz6Uj/eGBx2FPEmwAYyO9OIVckDrxQBGzEjIAGPSnxAshU529WPelzhemCPWmkkISOo7UCHl3YbSADjGfanRN84fOGBwcdCP8ajKOVDLwD3p+fLiBB5xnJHSpKDLPMXDHaPuqa14kCRhpRxgHb/e9vpWTC4dgm7D/wB7FbMbxpAFAbA6MPXvUz2HHc0bdl2tvVEQ8Fz1A9fw/rW3bqWcbpdxGNsmB8nHSsLTpUI2vJIGBJAP3Qcdf1q3JetgRqdrKuxyOOnesfI6Eralme7ITcQhbPBPc9/pWZcX773xK7IwxtLDr/hWLeS3L3jww5WMjcZHHY96wpnZbniQsRxvBqo0rhOvbRHbi9u2bzPnaAjDFSP8+n61LGwMPfhRuXp9frk5/SsbR929B5zDYMKDyD9a3A8JUQuCG6BscsPcVMo8pcJqY/KL8uCA4GM9h/TFacMhWMASbUU7fXP1+tUr5FRI1QNj1AqxbNjhBuDd8Y4qG0aRjZkt2ygtuAzwSOzGsPUJ1U5DR7uhOOntWnfMdzFTtzhVHbNc5qjRsWUMvmAjPpmiGrFVdiqJJPPdt/XkH2zV23ee7mMUEeF9e45qpbwCU8HkcdO9b9kFsbUAR/vW53ntWjaRnFXZDDYSIu+eXZHkknuOapXN9FaylbcyTA9VHGTSvLeXty0TtgPkA+1alpZwMsH7sb4xgE9WNTG3Uc00tDn/AO2riGX57bywwxnBFSL4kW5cxyxIGxjIGMVT1oyy6q5DPtj+VVJrBkeRrhiQVOcVsoJow9tJM637YLgcKDnIxn3NVic5A696wreZ0kB5B9a00u1ILHGeg+lJ07DVXm3JncHIRsY5x71FKq7Qc4cjknpSKVP7xGBPYVL5ZMe9gCufm4zg0h6FTyxxtBUeualhh3qDuBwc9alMKlSxIAHQL3qURKQFC4JX8AfWncixVdCGO0gKo5JHeqUxIOSecelaMsQC5GeTj2PqaoTgEN7HGKcWJ7EUZLnfnocEVFI2XzjpwARSBmQtg9+KbI29gBgkdT2rQzY0YzlwAD6UjLg5A+UGgFWz8vzAYBpx+4Rj5uO9MkaFGwEnA706McbVHBPWhSGkUNnjg4qeEJnp8w9aQyeFDuA6Ad6sOQI2ATJznjvSRbgd3ahhklgDknr60hkDjAKk98Gl5UAqvT35p24KOxOe4603ch6DA7mgBCQVDBiT/KnqPlIBAJP50zI3Edu1IfvcA+x9KAEAYuPnx7+lSBONwAyOPrTHyCCSOnSnc4UKaYCj5iQD8xPA9KRcHg9R1p8a7n5O3HemEESKRyMc+1K4yQyDIJGEHWpCeW28AjketQMMkdqlRdy/eOc9aBJjC5aJsYIxgD2p64KMTgMOBn0pmCytxhVOCRR5ZBPJPrTQBbqCy+Y37sHtSyALIABtGeuetM7hfusD29Ke2xiVyQQelAEgUkFSRwOM1u+ElB8T2ChQSG5z0PBrnVcquGGQDkj+9XR+EU8zxLYNuLDfyB16GlLZjW57rGqmNSw5x2op0fMYwzLjjAFFeY9zc0NVZf7Muc9PLb+Rr5LkILNgDqcYr6z1kbdKuT0Pkt/I18nHOSePQntXZh9mYMrYHJ5HcZpBgr7nmnOCOcdelMOSeOneukkaCRlSegpCCuB68088ZAAOaBngcY/lQAnBJOBkdKcPmXkjPemuQeAOc0oAAIpgIH24XGR7U7eRjgcjgmm7fakOARyelAE4Kkbcc+tN3Zx1OBQqkgfXmm9W+VuaAHsu1tzDGaVctnJOO1IzgDB5yaWPO7BOF9qQCnG7uMigxqScHHrTmG09c+9PChhv449KBkIJVCCDz3oDNnjHXGamIDnrjsBTM4DheQfagB+zKtxliMCoWY5yP4TjipI2wFC5wOS1DbT82MmgRGiBiCTT3IQ4BzS9uvPcVHg53ZyRQMmbdkE9cdqCQWBI7Z5pIyoYEkkUr/M3HIFACN0z69qA+3AzlfelxkgDrTmjC4XIJ9KAELbieevBpVfPyOPxHcU0ICu0evWn4wuCM44oESsAdm/ITHQHvUUheVkTnGOBSkbiq7jgdjTg4iYFV3PjHtSGJGpDYQ7XHX1raUsIdmOGxuYHrWJAheUMzkc9hW9HIwt44goAJHfk1E9ioaj2byYX65PRvSo45d8mBnyh1XPLn1pJd80hVRww24x1PpREjpgFSXBx9BWRtq9C5qkU26O4hLbWRVIUZx7VmfZIGOY7RtyNjkfn7V0trdRrbK7xqu35AnofXNWop1I8uOJQhO4tjHPanztDdC+qKOmaPFDH50sYjlJJUk89KuJYQCRJSN8wHyAtkED3qQ7Wcs644I3ddpxnGPwpyqWiKMAuTlscflWcpNm8KSiQ3UuQQoAAOduT1p8RZ4l+/k8Eg/54qjMCQ7biXUcVfgVntQMgAYx6g1CZr1Kl8wD8EKQMEsMEfT1rl7oYlcYzk9T3PrXQahIxjAZ2PGRWGy+aWYAcnnAPStIdzGorlnTyySxs5IQ8YA4+tdArJDNDv3srKGwvfNYK/JFksVYY2j2zWhYXJ2DzHZpI+FXqMfWlLUUDXmhiZt/lIqr3XqPY1VaDydrwvukAyNw4HP8A9epS6rCWUnBXOD/EajfCsBkhCu6T6+3tUa3NnqjI1ay+0BZ1XEy8fKOv/wCuudayujMXMGct1x1rqJTIjhFlYox64+7UbXM8BxtGSerDt9K2jUZzTpRMEWjweaSn71zjYRxiqklrJbY+YZ/u+lbMrTs5+Qbt3y88VH5LJITIMg8kE5yfSq52zJ00ipbRuF3Y69quRu6ttMQ9CKsW8Y2glcJnOP6VYSHdKSW43ZAXnioci1F9SoIBHhmGOeMc0ybCISHYYOSQK1JEQzlcvgHGcdKqXKbZAjDODxk9TSuNrQzXK7myGZSM8nr71nSB2B4A56elaU4ABHYdPpWZK2dwG4ZPeto2MXsVHXDnoaiYfMVAJOOMVN0yDn2NQnhie/StDMmiiwGLZOB0FV5Cwk6HpViGXA4XnHeo2CkjPc80CFjXIDc78ZxVi3wJC3J+lQliEGMcDrVuzQmFnHHPWkxltAZW2hQOc49aa0oVynIBbJxUqgoW3qdpGagYIxUgbT/KkAjDcWYHPamOMnbjjGD9fWpEU4JwCc9TTAWEoJ7npjtTAQggAKARTSCr47dTTyx84lfvdhTJBsOScnuKAAknqAeKbuwwK5PtQWyDxt9xQoyMrwaALEW4orYyM9OxNMlGH4GFPb3pN7IR1HHSlQswYE+/NAxhbMeAPmNKm5QB/wCPelOIKqc5yDinBS0ZYKPQg0xWGyOdpKKPmPQnqadncrBeSeSfSo3YK2Me2fSp0VEVgTjA496AIioEZZuAeppFC53klQP5UsjnCru+Ufw+tNBJGBzmgCbcgdWVcnsDW/4QBPi2y3ZXLk/L/umuehBIIP8ACa6HwdKg8UWQGFbc3J/3TSl8LBbnuySFUAG0j/69FMUYQAqCfU0V5j3Og0tZBOlXZz0gfj6CvlRfu7hjI6ivqrXMjRr8r2gc/wDjpr5SfjO0HnFdmH2ZiyCTO7YxHB6iogSm7BOPep5NpOASGHXioCSCwODXSQMUkMDjg9KkHyg5700/LtB/DFJ1JOcimA4gEZIwQetDL8mQMikyOeMCpOGUnngYOOlICMDnjqRQVI4xThyygEcDk0vzKMh+DwaYmCnHG7HtTyPlIxyDzTEbjkc+tTtGdxKnAPf1oGiFwCFDAY6g05SBnsP505l5VWORjjNNAyWXtmkAA5Pc/wAqlAURthTknn2pgX159KaHd1AAwT+tAx27Kj5sfNSne0Y9aRPvjAz1/OlZGGQ7dOuKBDcFF4PB5xQyEjI6D0of5sDbzjFSDEZxs5xQAhxtIJ5J603rk98dqcGPOQGUnrS7ikRG0YPf0oAbnaVAqVFATk5zUYx0L5xTxwg2460AIOG4p5jyQxPA71DnLkH1qwhUDB4z+tAxueSPTpUe4qwYnOTjFPYkudvBzg0ABo+eWBpAAOJAx/ixTmjy+ecetGNrgYz6VGzsSeeMnigCS2DC4AXv711FlY7oI2LBsgEbj0Nc3bxyK67SDkZzXaadhLcAcApksOo+lZ1HY1opNjIolj3bFBIPc5yajkizcOyYGOVX+n61e8x1chV3ADAHYe/1oQGRzMYsqByvr71jc6ZRK0KlSCzZXdg+1XYcONu4h93CgcYqFYlYlhgtu5Q1YRBIrMWMZVs7iOopMqLsISBIWxnadp64PvQ22R9qMRzg/nmhfkmKspGeQTQ0xRWVC3zEsvpUlvVaFUQFnIUM2GO8Y5/CrnlCOGMq/DEkdvwqoZGt38yORlJB+bqcmrTki3UyL/DuOOpNJjiYOpSu27LkbRtHHSqlsFVVLg43cH19qfechs55bO3HSnWuBE25mUE8HGce9aLYynuPYFh8oJQMc7m5HtipLbNu6MFAz1YjpTWQyE+Zg44DA9feryrGirld+1eSe9DCK1J0nBiJQ5b1PQc9aUzmRvmTcV6L2Y/5/lUUZUkh12rnnHb8KdKQGwv3jyCR0Ht6VFzWxEZFUqG53Hk5xUMscbBH3LwOSB2pWhyHmGTg4Azmo3RBzgsNvC/jTRMkhjopc4JPOQB6VG0DbtwX5s5GTxzVqOIsQFUAZyfWrjwgAN5WSv3ufypuVjPkuU44gF+YcfpUyRBQSASueGPAFWQFMW5sdOnpVOcln+U5BPyqeh+tSpamjjoJI7REOoLIOGB7EmqE0ytKX2gOxJLfTjirF22VcGMIo/unqazZJBtCldvy4OK03Ody1Kd1mWT/AFgYfrVGVlBGCdw64qzM4Xjkn0FU3dsE88dM9q1iYyZCSzkbuce9NMYBDYx3p2N3Q9eacqlnVRz9a0MyIgqMj0pilmc8Y4qwzFl+6OfTtUJ2jHf39KALZUGBcsDkc+1WrdW+y7Qp2njI61XkULCgxycVdtwyWW7eOoIWpYxCzY245Y9M9Ka25UC/xHOM05tzjKLt5pgZmyOpz1otqIRSVCngD19TUmN3OAQefpTCuGye54FBYiMBT+NMLjCdk5J6dyKa4DnCc4PU01/vNuxgc800scn5gBnigQ4kBWB5I5pVKDIfgD0pAdo6depNITghsBvagY7hm3H1peGYkrkU1GGQOgJ796epLoflIPtQAjMGcYbAwM1Kmc4wdrc8U2MFsDoMjqKftdM/N8pyB7U0BCQSDnt1pxyVPHJFMVyOB9Oe9WBtY5IO4nt6UAVyOTnp696FC7Cdx4PQd6mYKSRnj2qEKMNuPPtQA6M4Rs8ZPHtXQeCV3eLtPBPRmPPf5TWAOFxjqeM10XgZN3i6yUqW+ZuB/umpl8LGtz3PJCrj5uOTRTzjC7lBIFFeY2bl7XiF8P6ickD7O/I6/dNfKspKlcsCw6ivqfxEP+Kd1IA4/wBGkx/3ya+VpCQ+7OT0PvXbh9mYSIzuaYt3Y8ZFMlHzNnHB4p7N8/TqO1NcrwQB3Oa6REJBx070h6AgYqRWBZic8DgVGoLucnGB0piHDGGJPOeKRiSNvrQM7SSfw9aUZ6hSo70CuRqW7DjPGakI+XLUxV5XjIzT5hgDaR68UAIHbDYHXipolYH5ifXiok5bOcKOoHerCfd4yM8mgaBozgMOajAAbrznmpQ4AAA6frUR5cgdc0AOjbBOepPP0pgIR89ccClwCMqoB7+9N7E4/GkMmQneMNgc1IQqpkt1xk1D9xcZG48ins7AYI4zwaBDTk8A5HXPeg7iQCeTTSwIAxgZ6CnDG5WPYUAOPPyLximvuAxnAx3pw+XqRnPams24Z3AgcUAIFbGcde9PBIBb35pAwZSoJJHHHSlBDdR8oOaBigIyE87s8UIWC4B5Hb1pOCflwM/5xSsRgkZBHFAD8Hfjt1oRyJOM49aEGep4PSnbVEe79KQA7biNxIJHp0qHZk8HA6HNStjDAZ6D86aVJwWzu9DQBatSp2KzsBzjHU8V1tnEIYV8yTnaOPwrjLfPmJyV9/Sut0tmJUKof68isquxtR3NplJhX5AVxklW5/KqAkZJ/Lfcqn5d6t2+lWwVABA2r3wetJsLDaU+Unk55IPb8axvod3LdEcG1TtUZKt8vOcipEJ81sAOpOCOw9qVI0L7GHI7gnIA7fh/Wp4WWOYFmOADhDjp65qbjVMSJGJJf7hOdx/lUU+1nVFPbHtUkjtLkYxGOw/iP1qKQgqxX7ijLKOppNlqNkVQNzthztzxkYx/9epppmFn5BOOeMHJJ9elQD7/ACACDliO/wD+qn3B2orxkkbR/OhiRi3CMJJCrZPfj7xpIXwhycMBgkelF7IzSghiSR8oB470kPkr5eWyV+UDNaLY5pblv5l2hSNhwc44x71ajXa+QCW6KD0PvVS3njXcScKpwQeh9q0Ej81fOXAxyAP6UmaU1dixwttXGM5zz3PpTFiVpCJEZgOTtbGD6VYjKiRTsYHdk+gFSysgbAVkVxncO9QjVookO7BVfqOSRjHNAtsbT5gAXBA7jPOamYBd7FAVwCxLdDSl1WNd8vzBQrEjoPSi4+W5CkZaYO39449z6mrTqUhYhhgD5h79z9KbE6uCioACP09aWZ1JZNuDtAz24/z0pNiskQs7+XwAFPJJ7iqU5OAc4GMnPGB6VcV0WeNXOR1A9azL6XzpOVRdowoPenFGU5FGWVZGzyZMkKD0qlJIQCf4VHFSyFlVsHDBs9c4qDOWK8tnnGK3ijke5XZFALg5OeCary/f4bPtVwpuycnOcBQOlV5Ewm48r6VojOSKiglueOeBSyM0YJXj+lLuOQADjrtpkuT0OAeoqyBi7twCnI61ZhQo4GQrYznrioVcrGQOead+9cgbtuRwKBFhSZJDgA7e+e9XWTkDd8oXAxTNPgjRXkZvu/wnq30qeQgkbgVC9cd6lgRAlehO7sPWnRhQ+48Y4bFKxQMSrElW64pN5ZSCCBnAI7ikA1n+VvlJAPBP9KgbpjJHHIHappXzIQpzjoKhkYgnB+tUBOsCgqxOe2D3qscAsm0dafGcSD5iOcZFIMA4ZSPagBoUjPy5XvT9nIzgA0u5WG7BwDgf/XppILKTwD0pFIcFVAue/PPakwVPyHOelOLMyZfBUHLH0qNCGUqCQc0wZOIURS56D09ajO6Nir8AntTsYU5YgjoPWkEgb5GQLjgUxERx5mNuV7mnxnY+OnpUbYAGOV9RUisCQAMevrQBG27B5796GLIxGO2akVmYsgxuPQ+1JgFsj6UAKrBwuW+bdzXS+Bl3eMbHjjc3IPT5TXLYyBnqOwrrPAKxnxVZ8lWG7j1+U1M/hHHc9uJ6DJopDuAXC54orzHub3L3iY/8U3qvQYtZOf8AgJr5SYklQc8V9VeJh/xTWrlh0tJMf98mvlraSyttw2BxXbQ2ZgyBnwRxyc0KWCEHGDTnBDZwCM0mc7SR610kkTcsMnHPPtSFdpOPXinjqwPPPFDNxuAHPGKAGKh25Jwe1TBgwK9QefoajGcc8emaRcnoKYWGBCFPr2owSRnP0p+7axwPxoLPgbjnnn1oCwAjHIxipAT1B4AxUfcg9+9OKHP8qQE6hTxkdO/eo9oD/eAp2zldvakYJubnBoGOZlYDA2lRgU0kFSTxnjFMJJ+90FCtnjjOOKAFZR8oRiW6mmtzwSRxzUhI+8OV9KYE2qCT+FAgDAEFhjPSlV8uQQCDS5zyMY9KMgEgHLkcDtQMRflfOM5OBSc7iAoGO9P2fKAThuwoAGCM/NjvQIQ43YPfuKlQfMTnJHQdqbxkD+HGTTQRtYg8jmgZO+IXGB7/AI0hKNliTzyRUbSMwxn5h3poJBAPNAXJDgnGTTuAPUjp9KYCAMg5pMsT0oESDO3J4J6YoYtwT8x/WkXccYPTjNPdh5gXHzAckd6QDFLcAdeuK6nTptscWxsNjOBXLhTncOR3rc0xsuCy5YHHzd/wqZpNGkJWZ0KDEfmbwT2HoamGTE5TnuT9KrLs3F2URpjDc5P0FTRPJuRRINpGOMdP8muVo9GLHicbwdmA3zM3vT1lDptymevTBI9KgCIJAS3OcAnvThgJlVL8ZBx/Wkaplr53h3DO0tt44xiqckgUYVWyBgA9x71JHLIzBWIEZ+8VON3tUJ3zycKVzxkHJA9KLESZHCjMucEqWzjuSamu2cQMjIFIAyw68f4f1q3ZxOzKjNkgcYOcf/XqlqrLbo3ygfKM5PX3pPUE9DDv5SjYQgDhhkcj2qtbhpCDtyxY/hSPIJXJJIA6dzVu0EUaeaQisvJz1YVpY5+oiRlUKyMApbtzW9ZcwqQcIvUjuK5iSVi5YELk9uOK2NEuBJC8Ug3ANjdnp70mmy4tKVjZWMMGGduT94HnFOZt7Ky4LAYBf0qaJN8SqpQAcFWAJJprRAEorgjGTg4LY/pWZvuZ83LMCF3ZzjHH40jOAgZgSB265NTMFbCxllJPJxk/QVWG5XcAlSx9cHP17UJgSRsiHcxOwZOcd/T6VHJIGYtn5X5J9KjedhC2Typ49M013VoZmxySOAeaCZMGJZtyklhxxWXdo3mOZOSehb+GtCCZVYjLKVGCCepqnckBz8wKNy3FaRRzTZk3LbzlwFIAHHf3qHcQ2EyD6irE0hZiCRjtxUO1nRmAxjjitkYEbFlVwrnd69arO5UlSc57VbfCR/LnJH51UfG8KBhv7/pVImSIGPORyPWomIPU9am+bkkg4PfvSBA0uADux07VRmRhGQqQOKswBZGBJYHGCfSgqvkrz9054qSFCICuOGbrTAtQERKCVzg/Kp6fjSo4K8rxnG31pN6ooDHt1pufnDdz0qfMB28yOScED9aaVJXgYz2JpzLgIyjgjkUmN6jdnGePWmIZ8oXOOexph5cN/D705pACwAAUccUq7duCxxnA4oAVXCjIUZA4z60xnByTktntSbd0mORz174pwwFOHyQ3HFAxrn5dvRj2FNcBskgkY4HpTpBn5/unPJpyjepjLAEUB1EVFMJGAeBgZpIiUU4AIJ/OkxtZCOvoPSpFyQTkdeAKBgVcSNngYzxzTQcSlTkHsxqRUYuSx2AjJNMkfcQHwWwM0xAyhnYrkr2NNKqV3d+nvQNyrlRgHtRlN3zDOfSgBzYXAzwB0701SFOOg64oZRvB2EjoCaaRty3HvQA8csPl+U966fwNIG8ZWOwj+Pr/ALprlcjy/lZt3UjFdP4Dx/wl1lnruf8A9BNTP4Qjue5jJAIJoqMKxHB4orzHubFzxR/yK2qkqSPssn6Ka+WQ+0EBiMEAk19T+LWA8J6qM4xZy/8AoBr5WYgg4/H3ruoLRmUhGYsT82ajzuUEk05vuZB5psbBQw7GugkYGB59PSnSKgwVOR39qTAI70uQgzg9OhpgNU7Wx78VIVIYgZz3BqEDryRzn8alL8ZHU9TQAkmcqcYBoEeCSRuAPWmHdwpJP1pxY/3se1ArjlwMttpy46McH2NNU5Bzn2AowwySfmxQMA5ZvlJwOOtP24IY1GG24GM96RpPl245Jz9KBkjN74qM/rSlg8e0gD6c5pyEGM/KM/rSEBbaDkgD2pcFjt7HpTZAQ+DinhtwwTz9cYoAUldpABGODUbLlc4yamGBC5cYPbnNQsWJyOBQMfk7VPQgdqRTh8k5Y+tNA3AENyO1PzyPQdSKZNxwK5JDEcdKQcSDPPFISGIJxkihlYkEcfzpDQ9lUMvTIHNNBGcg4IpC7EjnI6c05QNpNAxC+DgHjrUgO1Q+enHNJGoB+ZeB1NSb1CHKg5OQDSuBErnDMOnelB/e5zjHehm3AhU28c1LGhYkL07ehoAPMG7LdCOg9PWtTSZlMignLdgO/wCNZLZGMDkDk1csPl5wd2Mik9gW51UbOXYqqbMkEvzg4pUAZV3NyG5xxkimQKvlLkYd1BIJ4q2CA2OAc8e9crPShsMjjQnALYPOMdPpT9+NoVsoeM4+6fWnF1AO9QV3ZYL+lMSJWfG9gkgw4B6e1SUmxfnBK/wk5APJz6/Ws+dnhMgBIjI+bBwSa2SqOEZsZUcYGCB61HJZxXkYVsq56AjBPuTQNq6ILK/AwkYWM4yXHX/PSsvU9SEwZGYMDkY9P881Bc28lsxT5wgGSw9PWqR8sMPMLSHODlccelWoq5lKbirEHn7HDADj16Yp1vcRyvjzQMHJH9KqXVuZH5QjnC47CpIrZYSuQDj1HIrVpWOa7bL0yvtGPmBGeRinWEzW1yMEAMcH8eKYsF1PHuYnaD0zxVu1tvLmjyMqBkgjPNTokaK90dJbPGYhtwCARk/z+tSNIVwz/MuMYB4/zzVaIoibWXIPLYHIH4UjSHdhF4J4J7CsHqdcdhofadxUEFt1NuDuA6hW5+n+IpAysRkdacU+TcZFwRwM+9JlXK0bET7cdiCw6AewpQgdg6nBBxnsfemskkZI2kjpk+9OjbjYifu84c47+1UkjOQwKWZkjJkkZ8qrjA/Osy8z5hUkBhlWXPX2rSuZSrHI27fl454rGnfe5+QEfdBH860jdnNUKsh3tgqFPXinrhW9eOvrSOCwVGXjIApXzhgQCAeveraMkQyOSNu3Hb6VSm+VmAP196nmzuLe3aqzllYk8gjoatEydyI8rgryQO9OWQxnA+8eKRVyyoGPPOPSrEdojfMWJOTiqMxixNLgqOO9WsEJgEqueKVSqBVUgEdxUqEFWG0sc8t6UAM4KkMDhR1x3pjE7Ad2SakkQklckL2Hb61FubbtAyPfvSAf5oEJAHzcZ+lOyMdiRkLioxhQDyAOvFSl1EezGc89KYiBl425OP50ikgHBzg9+1SKARkHaeuD2qIM2SoHBPX+tAEjBS2c7SRnmowPmB+6PXtUjbWXg4xxk96iZiqDoFP60DQ4sTzncD0o3gHPHPU050/cqVOUYDp2qPkngAcYxQAFl4AOMDmn5HHHy1EOG69R3p6KduMcAUAAJx1JXHA7UvLHIOMcc9/rS7MbRuGMc0jAhio59MUwHHasRO47h1BqNN+On3uDTpoyIw3B3ClypAAJzQA0NuBQZyKX+7xyRxmmgEBjvAAPJoYbUXrgjqaAEwZGI3fN246V1XgMFPFVp8uT8x/8dNcruIAYN19q6rwIoPiy0YthgHIHqdhqKnwjjue3xhtvPrRT4iSgwQPrRXmM2JPGP/Ipav0/485ev+6a+WTjlu5xxX1P4y+bwhrHXi0l/wDQTXyxtywyODXoUNmYSI3OGAIwKaMc56E9qe4P3ic01U6Nz1PFbiFOTwBjjvUZkBAz9Ke+4rTNuCAe1AACMn86kyAMbSc+hoCrgHOfT3pGwFJz83pTExcBhnkMvHXOajUZJOCB61KuGKv0JPIprjHAPGaACMsw689s0/nHXluPrTV4YEfj7UpbcP8APFADDv5AIAX86c6hANxzkdaFOck9Rx9acR0DdxgUAR7ACAcjHWnryrY+lMcgscMcj1pzMCOlAAdzZ3HGOAaFAC7sk5OKDz8p47VIwWPAHbFIoCAGIIOPemMVDZHLDoO1TSYCZzmoBnG4imJkgXcRtbBIycijoQCe/ekZ9uCMDsTSnHl56kHvQIHxkHAGR0ppIJ+9zS7BlSW6DoacVXfuOBj9aBoj25O45/CngDO0tgdKNwKtg4wKRQdxGQf6UgHtgk5+nHembw3GCSPWnlWAOByP50zaCehBPWmMk3BuAMcdRUoY44YdcYpsUaCF2yeODQkeD/vf5zUgBB9enWrVogEiqr553cnFQMigoWOOcGpIFHm5ZiecY6YFDWgXSZ1VsoZgjNj5csfSrqO2wDowHbuKz7EBYth2soGRzzWlGDHh0UkDrk4//WK5WtT0KctCOKV13EjLt91T0/Gp9rCLcQFO3OD3NMdxuO/aSc8AdBUiqkyDczM+3Cg8BR2Gf89qk0JMAwBwdhUDj1/+tUcpcxO5cH2zyB609HPlM/AIH3Sevt9KdI8TQnkAsRnv/kUDUjMYu+4lx/sjGcf/AFqpvEk0rMqlSO3Xce5q8wG7Kt8hOMgcmoJFbaJFU8nA47UImSTMy9iYYGBjPIqOCIk9MkdiOK1pLZBGWZssw7jpTLaBWYZzkD7pNUnoRyagsSlGZSV459qlAwgZFBYjAYnFKQCwUYC9wOhPpUjxq6BP4t2eO3tUtlpWEWfyyEMpPcleBTDLIW4YkZ9KjZCHK7AnbANOWNiQCDhcMpz39aB3LQj5GQ27t9KRztZAIgSB8u+p44zt+bG1V655zTCzl84O0dSOOKljRBuCpk8knOBzUW4BiQ+0jkIRxU7M4Ix8qnv61HNGDmRcFumCaZM3oVrltzrvJ2MBvwBnPrWU2Xby1BbnocD8qnnYlyqjdkc89RVQnc2/aAi/wE9a2RySdyuQzvtIIZcjr0oDAMdz8AYNSGMbmkdyi7scDp6CqpIXeNx25zuxzVvVGd7ETuM5ViQewqEkAndwOv1pZGJkz1PqBTQPMkCkZTvmqRLYnmYQzA7Sflx3xUsFySwTqPeqcjjzG2LgDoKaGITOcdcmqsRc2d6oduepzwMkil8zbnadwxlqoW0+CM5JHQn0q3ncoIPJ/wA80gJgwZxglST+lRtu3ZBG4jApYw20kHgc89acPlAI2kZ5PpQBHGedznLf3fX2pztuwY1J/p7UR7lJLD73f0qTGUbB2nHbvQBEc5DfLgce+aYrqJBuUkng0jFicg8Z/DNGTt55HXIHOaABmyQGHApkmc8NxxgU4qWwSSTSNlnLYwB0oGKkzLCyHhQc/WmsRzlRkd80EYXPUEcihUJGR930NADSDxjkipdxAAHcCkBOCAcc9Qacx+RQxwe9ADF3EsDwBmnLkMTtOMYpMEPgZOemaeSE6scnnFMBxbdbBShyh3Z9vSoWwJQynOe1Sx5knjXI2vw3pTHi25XOCrYoAXPynAH0PemyMWjBY8qMEelKi7kZACW7Gm4wuT6dfegBM714AAHSur8AFh4ttdw6hz/46a5QKApY4PPWur+Hj58X2y9wrd+201M17rHHc9uRtgxsB796Kdu28f1orynubkvjPnwfq+Dj/RZc/wDfJr5afJKjoK+pPG3/ACJurgdTayf+gmvl9RhDuGTnivRofCznZAyZwrNSZI47VIFHGRnHc0JGCHrcCPZlT1PY1GVGT0xjualcbBzkMecVG0fr/F05piJNqtCvzjIONopCFK4Ocg8VGM5z71Ko3EL05496AGrkMOOBSOdyD60py8hA4FIQFKLk8UCEXhARnr0qQx5w/TPYU2MKGIPQenenL98bWoGNOQOOAaQ5jK+vWpAcD5ifYUH5jgjp0NAWImGWOBwTwaUKxAwBShc9zjNKnGDnBNAICgDc9DSs+cdME0juWfkfgKYpIfGAfSgB7bQBnp7U0SZXAHOe9OYgHb3B4pcbHJOD/SgQoBGcYz1wacwZwFI5601cswJ6GkLMuOT6g96QxzdRj0604/MuC2eO1ImO3U/zoBKFm28mgBMkYIHtzTlZEySiscd/WmMGcYJIyae4AwNvQUALnzFL/d9hShGx79BTQxKYxUqFRlieO3FDGPRBsYAf/XpnzDuQSM//AFqdI/KkD06DimAGQkjnHakOxIpJTGMf7VCsoGN3zH+Gn7NyAgY5z9aa0aBgCp3Y6DqaAOl02dEjVWyGxjPbFakZ81XYyBdudoI/WsPT22x4UEDb95h0rYhKtsERyeDuNczWp105aFqNRn5uUx83zck+opXUqqjDAH5iDzSPBG04PJzyy44+uaklfMYSRQqMCF+g7k1L2NOYjJhcLtUhs/e6k/j6VXdkaXaCY1A2hevPqTUM4nW4i+y72j2jcDx9aRopJWOzCjkk+1LoUr3JWwZVdiFIGNy9anEUTopEzOAOOOc1mLbMZPMaRgmcKfap1VwrBDjH3WIOWo2LiFxKsbYyM7utV0hE0o3ybFb0bGDUrWruDKQDg5KkdTUkdqSCWA255XHP4UhtXETSLdYzIXbI5A39fempaRW7H5nJ3YPz1YewOFHmAt0Azjiq7WNzKfLV9rkZAxnikmLl0JBIru0fHHBBGCB7etIEdgGTkYx9BU1vbLFGBIxkfHJJ71NHCGiwrcZyTjrx0oYrMsKzJEC5GGUYx6VXkbbHlT04yB1NScL5Z2jKn5qZOCUGwks3O1e3+NCRV7FXzsx5OGHf6+lZ9zMByxI9Wq1M5EfKHIOATWdLtlUbhzuIGe5qoxMZyKryI0uVBCkjB9PaoMlJGxjJJIz0pZCQTHkAA5OKbGSQc5I5JYVscrepDI5ALKSc+3eoJGKS5xkHAOe9Su7SEoMgVHs+YjOWJ6GrS0M2yCZvnQDIO3nioCWQEdC3pVtwohYncHz8px1qsWC4bZn61SJIGXA4J3DjmmRna/ZhjkGnTN155z+VNj64GMHuaokd93uM5xV+3l3RBFABHHHes1iyHcV+lWrSdY14ByTSYIvYOCM54xinpwuBwNxzQVMgBAHTOQaYoXeMg8n1xSKHEH77DknJp+4bsP8AKMZOOaXzlZ1WRQQo9e1JIiEl0Bx296BDflkXaq4bdnj+tMZdg6kcZNPxncSMD1XrUjIm3AzggYzQBWXB+Toev1oJxGMHHPOaV4jvKqefakGSRnkdD9aBkZLRy7uoHH0pWZnkyOD6DvT3GSf7v86GQJtx3GaBDAAcDGcmpsbSABkYyTUaMynf09qUMSeCcc4zQMcSsZLcdKaThyB/EOp9KkMSyMM9emPWkfPlkYHynB9aEwIxzhRk4p2QEO3rnJzSAdFX86TGcKOPWmA5W2Bl3Ebu4pr7iOuRmmqpIc5xjoDUqrvTOANo5OaQESrxk9uMV1nw6T/iqreTk/K//oJrls5VuNvP6V13w4RW8TxbiTtR8Y7fKaU37rHH4j2gkkngUVIgO3hTRXlPc2uHjgY8Iarggf6NJ/6Ca+aFCng5x1496+lfHQz4P1MAc/ZpP5V8yuSpOcZKj+VelQ2MSOVSuFz1GRzUZIjweCT19qezFiAF49aiYHBOOnr3rYQuPMHJJIzg0xtpI7H+tKSYye3qKRT1GO2RTQhcqevpTThXB9KcSD7+lPQgLJuI4AGKAGFVGNo6mmsBjtzUpEbN06YxUb+64+nagTBSMHnBpI1OSd3Tkmn/AMJBHOOtCZCnd0oGgDAjrwKTJOBkdaCAhPWhQ4HOfWkAm1lVsd/50oXGTkZpw3Kp+Xn3pqFcknA+tADgSYycYak4+VcZOM0HjDE8UbQM5ySOKYmNGc8jHt608lXXnge1Nz6D2pwCEKec9MUhj4VEkqRhvvcU2RCty6HnBwBTSu1jng+3angbTjk9zTEO4B2A4OOmKF4bnt3oRgZhzt4709G4K5GDzmkMRSSxHUUqqNpJOT3psa5YZenKozhhkdc0DG4VWIDc4zTlJVBkYGelKqkkgccUHIRt3Bz3pAOxu5znB4HvShQOmcHr9aehXyyuweufSkDDcFcYjzzjvQMVG3P5Z45xx2pyPtnDjII4DGoyAGfZ90k8U+Ri+F6vjrjoPSgRrWjqzA7iw756VswSCJS23LHncPSuegR4gp6oR/Dz+dbiRf6NtdiGIzkHgelY1FbY2psvJevEjEAs2z5SB7cipkm+0Wr/AH2KjOSMY9RVSP5sBXAjAwcnOT9KsxGRrZoUyULgEHnJ/qKza0No7j4QrxowIwOAcEfiaSRFTzXYYIHJB6/h6U5Ym3BnfJ+6OO3+HpSu2yFmcA9trHgelZo6blQSpBCVZMgHkEYFJHeRoQXwkZOABzSXESHBQDD8+2f8OlZslur3KqTgHgqG4zV2Ic2uhuLPE9xuRsKOQ2ASPwqMAtIdn3ic5JqvbFIWYJgsRlcDt6fWrgkE6pISocMBz1HvSaHCbe5PNGVjDsmGf5lOeR7fSolVV3liFYKSAw/kaV5czjau8j07+tV5iSxMoIAxwOf8ipsU5Ech82IIMjLZDbvu0iOYmOSQARj396CVZ/l6Z5JHX2FKY9jhWIx90nHSgNlclWQhjyCjdTjNMmmZX4YjaOi8Z+lW1tWjiBXnI+Xpz9apzpMzMpbBwDtx1NUlcylURTuJJNhIz0HGf881kSuSzb3JOfujpj/GtCUyOWjSPzHOORnLYqJ9LuyjyMmxGPIrVI55TuzPm2P0G3J6e1QkbcnczADv6VfNjIGPDZH3R7UkkS7/AN45DKo69KpGbM3yztzjCE5znnFNlYIzMpAXGM55q44RvmCqkcfG0HOfesm9YyMxUARhsBhVogZKzTOBuPlhcYPekDiNcOPl9KZJKFAHQDofeoJWLcBsnriqRLI5CMkg5UngU3P3lPT9KQZIwf8A9VI3H86okTdkYqSBypAyOaiz845xTgMHOc5oA21IMQI4xxkd6D8qIdxY5zxVa3ZnRY1OSxzirYBZevTjipsUTxwo2WJIyORjvSZOGXdk9B7U2FSQQGPy9R3NSGIhScglh2pMCJVLNkdD1H9akJHEZ9ByPWkjVVJySDnHNMcEgMCMkcUAI/BYc+9MfCbSoBBGeKUqRyeR3B7mkYk9cED0oGCkbc4OT2NKo38nGRxSdUGM7uPwpx+XkDG4dqAGHdv2dsdTR0YISMY6+lScMjHPBPTHamyKCVCg7TwQRQMarFOnPfJpCSSSx9elPmQlegxgDr6UbHaPoBjnINAgjOAGAztqMncckkClPICqSPegEkn5eMUwBV/ekBu2DntSxEbgMcfzqPqSM8njNSxgEZwTt9PSgVwlUZGz+IcZ6113w+ZYfE8S5wSjHHqcGuRTh16kdK7D4dxZ8SI5I3BX6/Son8LKjvc9qix5Y4P19aKRQAoG4D8aK81o2DxvtXwhq2/ODbMvFfMdwV3jaQR6V9L+PsL4O1PnjyH/AB4r5kkDebgDHtXoUfhMBu9W4LYxUf3mVM5BNOaPnqRntUeDnk89q2EI4AJLZyKTHU5xn1p2GIYt0Ixmow3Ix2IpgS/JsB6GmANyePxHWnMMZyc96FO1eBkA0gHM+Y8LxyMnFRAZbJO7ninyHk7AccmnLGNobkAnr2oAVtzqGPJ6fSoxkH0x1qRwhJCsai2kknGTTAFfcDkc9qeGdTz0pCuzBZhkjOPSlLbsqDyDQAF95xjJpGUggEcelPjG1S5Uce9NlKsVZeSCM0Aw+9t3DAJoMn73kcH9aRMsAMHOenrT9nzrhecdKQhr4O4DOfanom1TuzkrkfmKjPBBYcZzUm9lIYdBigYjhCQD1BqUZOHGDjtTWKtl+3elV8ABTimA9EQN94HPJ/wqMgLJhzSpgPjqacUBkCk/iaQEbkAgtw3UY704twM5GKjlIViHwCOOKkjyRzgDOc57UBqPAwQ4yM+vekc5fuR15pGcsB144Bp3zAEAdR1pDJ0byk+7uDDjNRnLZ54649KaGY/IWO3GMUOWIBXAAG3FACoeM4GR0obLMoDMDnnHamovr+ZqN2yp5yc8YoA2bKRBKYpNzo3BfoR+VdNHaBrbiQrIny5HUD8DXE28zo44+THzZPBrrdKulEcSh+Tyf9rgZpONxxdmTSPImEOAqnopzx/e+tWISvys5yh/hBI3e+alurbfaTXCJ8gbBYdR0/xqnE2VAdvm6bD2GM/nXNJWOunqXsbn5WRkBOcHk0whJIyARlmK4xzj0/H+lIdxGEchNoxtOM+9NAYuVVtyEZOep9qzOlCSIwIwGyAAGx8oH+c1G9qjKCNqhm25P8q0UQrAAQQpA3L7f3abjbJu4xjCjtimTy3K8caJliN3zHITucYBpSvyr9/AGGPfH5VM8oyFUKjfwjGajT5mYbRJk88dTQyoxsKwjWMsUfeSMN0xUEn3mfjc33eD196vO6vuR8BMhW29T7VXfJaQByODtx29hQgkVkjClOhOeQBy2RWna2jEFpJAH/gU/wBT3rNaRSwC7kKkHI6jPGK34oz9mtQiBzjKnOAfr71cImNV2WgyeWOOMqysXYYBzjBqpLNuQBVzIEwCx5z/APX/AKVPe3X7tnA2opxtAzhuf0rLZy0qnYTu6ketaLQ5HcbbtIrjcoEnRMDk+9PnI2u7fdbHBP8AF3qYzQRIHwqsvLMT0PoBWBeXqb5iAS+7C/4ihauwie6vYyrP8yIvy8DJx6Vjt9x7mXG3ovzdvpVsI0UBaQ7iSeD3H09aw7u4MrGJFVcAKWHGa0SIbI7u4Ek4EPKj5SQMVXZQkZGMuTwO1NjRg3PGeaY5LAkEk55FOwhHILZbBC+vrVY/MffOc1I8hIA2jA7VCOWwKoTDbj296HIPToBiggByCTimvgHigRGPfFSxgEZ4wDTNgNB4Tb0pgWYnyQvbNaqONileMjk1hxsQwI6VtWR81QABtz3pMaLEbMMEZJzgDHanSAljhSqjjg96PNUMeQMdMU3PmSEgYHfmpKEPzg5/hPNKMMN2AoFDblzjB3E4NNBDY2pweGPvQIH+eL5cEfXpSKqnDH5D6U2RD7Y9jQAW4PPH6UDJERpP3jFNq9R61Hk5JVcKBg4704ZYY2jHbmk5AzycnGBQMb3Jz8uKRiBtYcc4pwXZkMOCKbt3Hofx7UxCo2eThsE4p6j5STwOfxNEaqV2ldpb7p9KklYKFUZYL1HrSGRSphVUENx27UxCQPQ1M5UkYUIvXg1CSeQrDI/XmmJg4whyQc9MVJiOO3QoxLn7wqMqmQWyvc49KFKhxyNuMDNADWzwQeldl8NW3+JlyM/u25PauOYqrYB98V2fw2G/xMB94eW34VE/hHHc9kyM9f8Ax2inJHuUGivMe5uN8fYPg/UckD9y34180vhiXztya+kPiHIieDtQV9p3IcAnFfOOP3IG3J7sR7DFejR+EwK8q7nBxn8agfg5AIPvVllAj3K3I6jFQuMqMnt3rYRXGd3OTSg89cfhQuST7VKVCLyeTTEMydvzc8UK5ZQB260pGFGOtKVBGOh9qBCtw4XcQD3FMLkqE3E7expcgKoJwc9aZ8xbJAx04oC4b9vOKaGBY9TzTioUdc57U4lFUHBznsKBoSNQc5z06mnuFOMdxzSZyAMHnrxTgpwXz90ZIFACABOhJHTkUrgIwYcd+tKCG6nqcjNDruAx0PrSAQHaV25yelSROgYlzyKiK+Woyc/TtTVK565NAD9u9s5wv86Xtt4ApB0z29KcUyM/xA8gGgYKoOcnGOg9aUAEgDg5pMEHIpOeGDHIOMUCJgg3jJ6jOfSmg/vQpYnJ+nFKFXa+T/D2qParA5JBHT1xQBYn2yhCIvmUbWwc596j4VeT+FKGKjIOM8UIp272AIBxzQMSQjhUBwRmnxOBnJ7dKA3JbgelMxg7R35JpACg7iT936U6QgquOBxjA60DsA3Q56UmWcg4yOxoAkyyrxioiu4kjGfSpDkbXGd2M1GWC7mxlvWmA3LqCozwe1X7G+ZJVD55xgnsaymdlk9QT2pUkAIaQEID1FArnpmjX+98EA7ieWHDHHSqd0VhvGUDaC5JOOtYNhcTLBGYcsoJwHrWmEt3AsjptC4QBRknHrWc4m1KfQ0YZWl2lWCHbnLDOB6CnENtZg20ggdeB6Gs+EHegByvJcHjn0q+r8Acqvcdq52jshLoW5ZkaMA4Ix2/iqqrq3zfMPUf3jUmFON24vjhV9KWNHXcSuAMbc9jUmqEXZg8/ezkg9PakO4SgYPToD0Ht6U9xwRwSX6kdaYzgGRQNpz97H6UF6ETZlBXI7YyTwc+vemgkM0YZ87uOM0nzTELg5xyegApGlEe6QMS6H5aEjOTRLbxtJM0cYJycE9DnuP0retnwX8xwFRAvTAwKw9Jy175uW2r0A5/E/rVu+uI02wnLNKdx/Ht9OK2gjlqyuJPNErkdUySOMjBH86qzOojMgYZb7pHp60skkccDLkb3GRtPQVQT7RdXKRIeGP3zwFHpVNamN+5Fc3RuXWKLI3jOB3pqWsFvGJ5lBct1PXirnlWmmt5sgMj5wOnH+c1zOo6hJcTP1K9FB44q0rbGbepFf6l5kkkYTHz5LA84rN535IyDzT2jC/MGJz296bInlsDnnHAFOwhk5YEEnc+OAO1QNLtUgNyeop+OCznDE8VWYgvyPxpoTFDAZCjmowMHnFSMuDxjp1FMwMcZJHSmIa5AAxTNpb8KkIyc803eVfaTkYpiANgbe9NycYOD2zS9G9x2pD0wOmaAHDjI4q/bTLGAQ+D2NUEPGCQKsbfKCkcqaQ0aykEJnGD1PrT8/K2DketU4nDRhwO+CKmQEjPX2pMonUk4YYzjp/nvUiW0jyBFPp16CmoigKcYGKsM4eEBflYDk55zUtgU3HlSEBfukr7E0xTiQEMBkZyR0p7uOQSck/lSMjA8EE9BmmA7eNpUou5scrRHjep3fj6VES5jPTbnBx1/wD1VJGwC4JwcdPSgYhByx5bnOD3pwKyON3yqecCkCnfjeQcZpsuS/PQCgBMKJNi547+lPD7cArn371GZCoABJHXp3pu9iT8vU8EUATbUcEYIIJwfWo9yCQDHB4GOtABckbirN+QodWAXI+YDGfSmJgVG8qScU0qBJktjAwKkwZAMyDkY96a0e5eoAHQ+tADcpuxkhfpyK7f4bEN4gPBB8s4wOtcYsY27yRjoTXafDYEeIywYjEZ4x1qJ/Cyo7nsccYK5yRRQhJXPFFeW3qbFT4jbf8AhEL/AHKC3lHH5ivnUAAE4HA6YxX0T8Sif+EMvsD5tuK+dWG5SCcDt6mvSpfCYFJwwPBJ9Qaa24nJApx4JCknHc0uMoG3Dt+NbCIm+XPGAeAaTILBeT9anZP3TEn14qFACMnhv50xMTngnnHHFKELAnGTTGUqeBgdfrT4+cjJz1FACJgDp3pm7aeOM09yD93g9xUTLtbnvQImbBKlTk9+KCFx83POeuKaGPQHmnvIhA+Xn1oGhVbcRz3xSBvLY454wfpUYcAjJ4z2p5bkjjOOaBi5BGfQUxTlRhenvUskYWEAMCepANRR4LAZwOtArj9oVMsxzTQC3pQzDcc8r3pijMnegVyZDgYYBh7inMAmflHJzx2p8eyNwApOOtRyHYXbk+nNIY1yd4APXtTyBjhQOOuaj3AnPen5JOBk+tMAUqoJxz6etALZJKHHXNHY5YA56GlWUhuPpzSAeAQFPGMc5FOeQn5B93OemMVGwkB3YyDyPSgqxB+uaBj44i2c59hTlbbx79KZH8sv3+SPyoUZLYJJPFIVx7qzFsY2/wB2mowwcHnGKdI+CqD0pmzcOg47jrTAcZCsZI5UDGapvLkt6HmpJWYLtDEKO1U8lmbOc+lAEjvwAM4609GJTac4x0FV84AJ7dqeGO1iR9BTJNrTpvKcQyFjE5x15FdPYS7IvmLNHuO1z3Hv71xdrO0cisF5HPNbuk6l5biOQkQvkvkdKlopM25dkcgdCMONyjPf3qSGRigY469M96BbxXFqxGQzkEA9ceoqhIsttKySKdq8A4yev8+KxlE6adSxtrPH5bqdxDD6cjtUu/zEUtIoVlGSRWWlztjBf7o4wen1p8lykmEOVwoyQOo9az5ToVVFzKnABULjAz0B9abGWa4jEmGG3P3s1XadPsudo+h647GoJLr5ij8ZGQ3YfShR11G6qHySJvZXPyZ4UHG6oJHQrI3Vx8q8dBVWW6hKYUAuBg8d+5pdMMl3ehWVgq5ZifTFVymLqXZ1GlQ/Y7Vbhg+SoZXzz7/pWZJNC94ZArEFjjGemf0/+tUl7O/lsqghEAClW5+mKm0nTslZ5nk3yHK46bTVp2RDXcSazlvGBQkDr8q8M39O3NWJri106z2fdYLlwuMk55//AF1Y1K/WwjjSP/WEABV6Yz1Ncbe37yySsVGSx5I+6M/rTiZSaZWvbz7S8vmSEhnynPQHtWO5O8suWwc884FXTCJWYR5ZQdx96F8qASBlGeSCDnHtWiIKgUCIybhu7jFQtk5fkj+dSrtmjDTEq2eQO49frVSWctMwQ4jHC/SiwCMVcBgcHPSoiMkZ79qXGD046jNB+ZdxOD7UyRpIA696QHbzjmhgMj5RzQV4GDmmA3IJA5puz5ueBRgEkHtTSTuHFAhV+Z8Mfxp6rhSKj2kYanrkjigBB8p4/WpA5CYYkgnpTNn16ZyaMcAHnPegC7bDjBJ296uR4UZyfas6ElFHORWhG4DbsZDDpUspE8ALNuXJ29Ae9TMdzbQM47nue9RJJsJwo4HBPalaXnJAIYVLGI+3yypOD6AUwcAk8Z4yT2p+4MqqDz6d6TA2YwMng59aaCwgG0cHg8fWmOvA2/eAx9adjyuDyAOoFKG3cLjkZoAYAQjE9cYz60oUtjOc09iCoXdhv7tEkm1MsMFTjIoGQ84x09BSsAqAqpx3NOHEZcHOOCDRlTw3AI6A0CGFgX5bIHPFNbnocZOTQyYPA+hJpASW9fQDvTEhcbuAwX3qeCRI9qkZH6mq5QZyF4HWlDYOGHPbFAFpGxz/AAgk4Ndr8M4w2vTHjGw964hSqqO4PXNd18MQG1WSTZlgh+grOfwsuO563gADrRT0XcuQcUV53KbGd8S/+RNuyTgYHT6ivn2RQmOPvfp7V9A/Etv+KOusAHgDB+or55clpeSfqBXo0tjAqMmGOTznpSSEGM4GNvPFWJFxJ82M96qzEbuB1rUQ1WwmcE9eaj3KxJOevFCjahycDGMUsYHBJwPU0xCFjkAg8dKC2AGA5phfc+NxP0p3IVQRwOKAGcvkjrRjJ4OSOtLlcsCO9CsVPy4HP6UCY9XA6DdkYprfLkHgU5l3AODgnnApYtpbqC3fdQNEYXJ2t6ZBqTJwed2R0FLIqr0PPWmxg7ztJoCwFmwNvXpzTQuGP505owrbjwD70pjG0leSOtAWGKd6Y4yTSgjp6np600EIwJFKj4JJXvxmgRN8yJ8xwc4ApWwye/f0qReEMmOM5PvULEhGZSAGpDG7SrDA47U/OE64Y0wZ3ZUkcYpy7tvdsfL9KYbjlCyD5gQPU0Rpt6jPzcU87goBI54/CkJbC7WBUd/SkNWHB32jkYB4FMYsy7wec4xTpBkKOcj0pvBBfHTqBQFhVUopOQDnp60seFO70605ItwDchs8UhwMgtyaBA2S24Nn+lKzZyRkHH4UzcTnHQdajkYYIBPPegZBO6glScmq67hJv6c0ScseetLtVMNnnPSmiWxGGDz0oQMT1+lJk7jnkGp4SGdRgAUCHQlgCWzirlq7JllbPPcVCyeXw3SpbSVY5uQSuegNJlWOos7mWK3H3Sn3ipPOMdfpW6hg1GyCM23IB4Hb1/GuQt2bzUk4kXP8R+6MVuwLujSRXwFBIG7n/JqWikXbrSZEhE0KtL83ygHHHH61kCWBm4YwyoSjA/8A163rW6wBueRUDDIz1NPENpeTBZhG7PxmRfmHJ6H/AD0rPkL5jm2BXKl8f7RP8zSK9tNIFkuARjdznj247V1kmi6SkRMlsh+baCkn5Gp7bS9GhXbJbxBnc4YHcdvH5UnEpOxyEFs0simGJiOpbb39q3bGwke2eFYW3ue4wB9TW5u023hkCJtbcCGUHNVbjUi0jeX+843ZfIBHoQKFFsfMkNtNNCXZubjDKBtwehbp+XSqd9ra2paG2AKn5s5+8fXFUrm7lcuzMWK8qOm0f/W5rJkuOd6qQeFCj8f8a0UbGTlcgub5zdmWceYM53OCAPbAqBVNyxYHYm7t0z7VYmtSqNJIQzHkJ2OeMfrVW5uRBF5ERVn78fdPTFMkS7kjtkyPv9RjoR71mqFkbdKMEtnA9KdDHNczl5AfKPyscdMUTvgquM7VwDTQENzLxsQdO9VGXKYH1OaDudiwzTd3tk+lMAZjx+lKc7Mcc05Vw2WXA9KYWyScfSgVhC20bc9aQggctwe5qwsKuu4jtnPpVfIXryAe9MQ3HHAyT3qNgeOc07qc84pDtySOKBDl4cBj2NNG7ccZFBGT9e9PGCOM5zigBGbGV5xjHNLE2WA7Cmyc5x3oVQD1OcUATJ8jcHAHIJq8kibBhuccms3OKsRzYUM3PHpSKRfilUYR/mIHSpUHmbEACnPFV4yCFYYJxyfSp0cDae4PBqWMXGMksQ46A0526cdO9NcFiuMMcZJH1pzN+62jGM9/SgBq8qSTkDoKE4GDjBHIpiH5+Og6Yp4wGDEHFADgMsR3UcUwgcsR19ab8zMTnp1xSIC5KEFRnOTTGPHETAYPNM25UYA5p20LtO8DPGBTSygcDHYZpCHSZAChckDrTCCrgrgHGT7UpOZF3cKOOPWnKU3qMcdzTAhYZjHckfrUoQqenUcD3pmMSe3PTpQzdDkk0MLC/OwI28D+dehfDAMdUnAJGEPFcAAMjooHPXrXoHwu51O4Ib+DlfWon8DKjueurwCP5UUiliMqOPaivPNjN+Jas3hC5CKC2B1PuK+fXBQ4ZADX0H8SQp8KTBlLAsBgHHevBZ8MGbOCBjmu+lsc5QcA/OzZGeKq8DcwPtirjyDYEA3YGelVtwQHpz1rQZWcEj1z69qjYEAICTUoTeS2OlMYDqTmmJjAAuCetSKcL90ck4pgyIxxgj9aXOSMD6igQ1wD60/K7eQMnimMCGBz36U4AHOcGmA7O7aN2BjApp5IIH40qjqSOe2aFbIKgZNAgzxg9fr1oRwMHvz1NAwWyeOwpjjLDnpgUBckf1HII6UmcgA8D+dN2kbiOg9aeQoQDcS3UUBcCFKE7TxSKoBHOeKVgSQF6kUKFznsKAJCd2DkdMbabGQY8FiPYijZ8+5s9xgUfKU2H86QDvJZY/OABUnHXpTvliXzABz39KQA5C5yOgB6VKwkwAdoXJwMdqExojAzyRnPOaUEKjopwDzRn+EdvSgoQSeMdvegBGBwNxJ/GlzgYOR6YpozkU8BmjLEfd4FAx3mYXgnrknv+FMYB5B8/JHSkBHfrnmk4HzgdO9ACsMg7TntiqsucYyAKdLJhSRxmq24gcZwaEJgyc5IpCR2waBIWOccA04lQhIFMkYjfMKkQEy4BxUSE7unPtVm2UzThQcZHJoBF2dAyK/oOTVZMFgCvXuKsyZMxjcfKFAz6VWA+fJ55PSkUatjKGkCP9z6VuQhkaN0wwHYiuXgldDhT9M9q3bW4RghDDzB15osB0Tecu18Nl/4OxNW40jkVCw52/Mnfv0qhDqTrJEz4bbzt7EVejv9qo20sV5Xj7v40WuMtfZ0GGfjIwDt6e3vVZJFS7+dOjFVHIBUf15qdLy2dS/nSRkDPJzuNPdYWKBHG0fM65OSamw7jXnRZUKrkr0BHY9eapytcAOkCq24kjC4z/8Aq/rVwNDAm4KNuc4JyR7Cs6a/KyMYz8pJKn/ChIHoVp7RjIXmchSOVHY1k3csdusi5Lgcn2xVi9uZZY2O8tgkEe5rFnldpSBFlRnk/wAXNUxMnnuzKqkyYG0HnsO1Uo7SS5Ek+CLdWw8i8nnqf1qzb2f2lWQtHHEw+eRv/Qfard20NpARbcLkcKeo/wA5pW11Fe5SkuEt3MUZ3IOBn06Z/GsiZmaXapBYmpJptzF9x3DhRVbczMMgbgetMY1dyMM9Kc2VP3Qc0N8zZ6AUpGQcNnFACDdkZ7dqaQW5xjtQrAnkEmkZucKKBD0mdY2RQMdOetV+SxHTmnbzuJ9KUHHBHGevvQIaxGzAAFNVMjnnFSLncqgdTk06RSjMCpPP5UCI8EKSRjFIASQOxpVzuODjNO2kAkHP1pjGMQQoHXFJknt+VKeDkAUoLEkADmgQzPSnrllAzgCm9AOOhpBn9aBliCZkkwT8vpVtGAXluoyKoLt3AnpUu8nCqSOPSkM0Y2O1ecqetOIViSDnHqKr20ioAXzkfwmrCyAuDge4pASKRGpyqqD6dTTJgEb5WIzUgYGNsqASTUbbXUBm79aQyQMBDnZz6561ApPmgg5A5xU0callUZA65NRH7zDecgnHFAw2AsBjaD1NI6FpQqscd+O9PiUKNx6dOajDAZIPPqKAHlfLYgkgdR702QxhsKckDrSspKKSx6dD60w8nAx65piFTkkg4XFKYw2GDjFMAIchWodWGVzSAfgOpXdgjgGvQ/hcrC+uRnKhOfWvO4gFjy2cetekfCtc3105QdANwPTipqfAyo7nrKKjIC+SfyooVeMlc0V5tzYx/idhfCkmWYZkXGPrXg87BmPAX1Ne8fFFiPCpAfbmQZrwubY8YHLEZzn9K9Glsc5TIyrFiQV9B2qF1UMFVRg5+Y/SrMgUk5J28DPpUMi4KtsOD0FaDKhJPEfPsKibGduMfWrQQRvvUex9qRowXBdCuRkepoEyocMVGOlPaNgzZT6U7y0DYLdD09aR3O4DkcdKYhkSBtxJJPUcdKYCoYk9+tPOUAZeh6gHmo2ZGce54pgP2lwTt6dKchCIfU8UwsAOQaVcknBNAAAAoJ5z0powQd3HNLgjqc4FJxvwenrQIFXGeSQalG35eRz69qaxA4HcdKJAqlSrE8c8d6BitIc8DHuKYeuRxjr7UjqW5DdKWJhvDOBgHketIRPK/wC/3LgnNRPyS3TJoOFYMBggc07Kt05oGSxOgfDnCnqRTy6yOAvJA61FIvlsN4BGOPejHQgFR6iiwDgQDndz04oUuQU35UjnjvTH5+6OPWnliiqVO3jn3oCwiKu0LgY7nPelGApJ4Hce1IpG4Ar2zmiRkK4HHQUhocWXacjp0B9KrllWPJJz2HapVXOe49+tVLmQFjtHTimhMidsnaTxTcjIHakU4/GjGcE5piE+6D9eKWQ8Y9qU46ds0xgePegQAlWUitXTF33AODsxg7RWYMZ56DtW5ozGNewDMQffjigCK6IEsiY4Bxkd6gcbVXH3+1WmTdcSAgAKxB9+aY0QGGyeDxnvSKRXjLFWJ4ar9pBIs6sdwBHDAZqbTrAOBONrHeF2Z5JPf6c1u2DOjMxCDBKAtxgA9R+tNICWz0qeVI5TkA4w3qcZ6fjWmmmyW8gQ3ABckf8A1qqS3l5IYogjNsUfc5J461YaGdoAbmUtEx6KcnH19aQxkSAmVHlV/LyCSD2//XVu0ntjDwBsQ/ex3+ue/wDSq4hiBdSWERwcA9QPWopV3zbV4QLkYXAx6Uhoe9yYZjIgLZ6Ar61lT3Eu1iXAOcnavQ54/CrU0sQ2hd25cbQTwR/hWbdyrDujLFi/zBce/aluLcilumM7qVBb7xYfWmLBLc+cUgBEShgzHHGaaLc6hfRwQIQ5Jyw6cDJ5qxduYT9hjbOGwxPXIPT6VXKBG9xHDaRR26bQUG8N/G3c1i307F8Kxz6Va1S8CKUTluhPofSsV5C468mmxDgDnD5570BdzgHIPrTQN20dPU1ICynaO1ABwQwz0pnC8g9amZY0QM7dew61C0YBODx1pDY1HAJB6elJggcCkAw3al6oSD3waCbjAck5p5YsRu59KAcH7opN3zAmgBcAtjvinuS2OOtIM8EKOvWk5xu60AIecc5oKMo+Y4z0p4IKYOPcUeWQoODge9AAsW5cqcn0pgXLFTwPWnhsDA4NNY4IKjt0pgRscjGaAR17GjGHBIwD2oVeMnpmgBCcnFKCV7kY75pflz8vJpUG7qOCOlIRIrOME5P161Yhm3Ocnk9TVUttkBY9sYFIhJkJx1oKNWJgwCrluSDUqlcqu0ZPQ1n28pjlDbuhzg1aWQNgEnBP5UmMsZQMMMWccGmgYyrkL79c01364YelPXBtyx4JOBz1pMaG4G4IDxnknoKYfl6Y6ZpQ3BBOR3NKVKKcj5jwAfSmBGH37QWzjvU7jhQMAMozionyiEBgO/Ap9s2+UEE/Q0MBGjRVVt2WPzAe2cf0pgH7wkgjPT6VJuUghh8wPBpjbsgnP4+lJALgsDuOB0WvRfhSM3F3lcEd88GvOwdx45POAPSvRPhVgXF5ljuGPl7VNT4GOO56yGwSMZFFRnGTnIzRXnWNjG+KjAeF14XmUferxBiHVjJ2BAwa9q+LJH/CLoCm796K8ScBEH8IxnjnmvRo6owIiy7MFeece1JwytuOMDilkAZ8jAZhkk96gbzI5DnA7itAIlILMpPB61E8x3AkkgDaCfapNwEmCMj1qNjjeM7gRxx0oAi4K/MQGboSelI2ckn86a7ktyOOxNLLtwApOfQ9KZLFGADtJOOSfSouDICSevTFPjZlbKj7xx7UpiHmM27PPT0oARBlGYt09qcu1pAGPHWmn7pAOB6Y60ws35/pQAoILlh608L8hGRx1pgC4U559BQSShGB9RQIdHl2Ys2DjFOX5evJJqM/KVIPT19aTceSc+tAEzL1CjJ9BURGTgA5qRAFY7iQfUUpJB3dRnrSATaANzA5I6U5GXoQcZNMZTtLEnpgUsZIyPSgY4yNIwA5xwBT9xIAY5weKjJ54PPqKU/L0+tAEgcqOccdqArPCzZAGaYrMzbcA+9M3MOB0zmgCXG5eBz600MpyOtDSFuBhQeD9aYxERwR0GT70AMnfZjFVHPOR37U9pSzjI4pj4oFcYTxz60/3zjjpTR6nn2p+VCAZGSe9MQpbgnGM0gTMe7oc8UOdx5pqNhtoHFAD1Rd2SD0Ofyrc0fbEglY8AfMD9Kxz8yhf4s9a2LUqunbggYA9fTigYhcPLM6qMFmPP1/+vTooDIPMO4ICQSFzyelJCv7o5P3sE461oWEKyuYTlVJyGLcL70LULik3CQhchBgR7gANuO9TK6yQgpF5jBSCcYAqzLDJIV80q8QGNyDOadpzxQ3gxCZc8GEnAaqSYzRsCsal4yQ3l4Yg429sGp4ZRxuC/IckjgY+lZqXSlpBMrImcN7DPT3rRtY0FyJd+If4WIHyg9OPxpNATyTR+U7BUaQk/eHAFZsS3cpmZkzaOTn5sEH2q5avbNdrBJGJI8nYXPGPQmqup3yojrCoCIcDHQntUNFIxmuGh3MuSRlVJOce2KqtcqXjLIMg7smo/OVZ2yx2qNxBH8Rot7SW/ldI2HCh2BOMc0JCubMkC22mwOJSgmAkz0JJ7VjSyQwbpslp2Pzex71PdyMh+fKmNQmwtkfWsC6uWkkbkdev0qhELuXLFupbvTFCk80uxvlDchuc0uzknd0pAOGCMA44yKidm3Alj0qUD7pDdAKZIQWHegAXLYJ/CkOQcGkyvQ5ppUnLZ/CgGxGOG9qcWVV+Ye/FIw+TGMGkOTg/hQIUcjI7UDBFIpIp4VSFA9KBkkfyhTk/SmjqcDAJP0qTjaQSdw9Kbt+XcOme9AhFQFifalYHOGBBxmljwHJI49KHYk7g2D0pjIn4ORkgUq/PJjuaQ5z1qSJT5mQQCBnNILDZIscN1BxUTEDKZOKndg8hduCe1RbMgkgdaAsIoYn5OgpwwI13Md3emspByvfjilHYNQIM/OGP3B3oYZJZTlR0qRVYjAwcd6hxhtuevWgLkhI29veno5CjJOPaoT8uQex7UKckZPFA0aMTBpOvQc1YLLwCwI7ZrNjkxIPlyKuxyhkaM9T3x0FJjTHZyuAuDinvkx7mfHbHekzu+RAfu9ac43IoI7ZzQFyEqzEgDnHFOikMZ3AnI68dKUnBbnGOholkYgBse9IEDHnO3HfPrT2bda44b3qNMyLsJO49BRzj+6QPu0xioNmQBgbeT616X8KPme9G4FRjGevSvMfmKnHQfzr0/4VD5bwqBjcOR64rOo/cY47np5VWPI56daKlBC54HPPNFcBsc78UJEfw6A24kSYUA4ya8Pc8jJ2kdq9r+KpVfD0ADbd8+D+VeJTIxGQM16FHSJgNBUs7NggjAAqJioK/eAHXNNJDOvBC559qe7AoV656e1aAVyCWJbB9MUwqVZXB454pCgAzuOe1SsRtAznvTEVJsZz+QoRN8TE9fWpHQZLZx7VCMA8c0CG5IC7WzjrQrFskg5PTmkI+YYPBPT0pzDCk46GgBoJbqSTT5JCSihR6UgG0Kc5I9KQFQecjnNAAAAT65pVOFJ49KGB3ltwweaj2sCdvcZpMLDuWBOM805slOnSkTI6rnIpVBLAZ560xCvk80q8fKTwetG0seuT6UuVKZ98UgCQHITPPY0owucDOP4vSkBU89cetAYnt0/SgY+IdSDkk9TQ2S2Bz2PtSEBssSckZ47Cnqu5xtXnp9fegCMDsWwc0H5fnJ4HGBT5JEBww+YcciqrzcEgUAOeba2OMGoWZmzk0zeNvI5JpuMt1piuIzEsPUUoGeec00L8xIPNP3YOelAgyT2waQDIPPNJzuBHTrS+w65yaAG9xk0IN0g5xTgvPI4pAADxQBPEpLc845yK2roGO1t0UHIjBYDp0rEQFeQTjpW3JGxgh53EgZ9cUhiRn9yCG7dx7Vds1ZZUbICEjdkdR/hWTFJ5ZYEDaG+XPWta3bJBVnZQuMNz+VNaAzYiS1TzYYICrEby5PA+gzVe3tZDeExOoO3Iyael5BGrOH2lfv8AGdxqzboEkAdniWRPMYhecHp/OqAQWlwYZJmZAqAZywJznqKlkuNlxCqBdnlgsCOGYDv71FHAWMkrBmCjad3OOlVzMhAznCkjPekw1LaTK+4kqsbtgqDgZycD8M1nXTtEHiJUK7/KMEBRkVX+0eQpRl3lslVPvVVrp5DvdmaRV9cjA7VL1GVpQ0t1L8/BfA+nrW/GBY6ds3REyKCGzlhz39Ky/s4WPzmdcP8AN977v1qncXA8sRqxIAxnH86a0Quoy8nDPK6ngtk896zGXLnHTvTnkI4BFGcLyMDNBQ6NScAglQOtSlVRCS/QZApEYCLB9cmmOFIJpCFBBzgAc1AWG/HQE5NOAwM7uaiZssRTAXPzk5zSk85FNVMcE0p6YA70CHyMv50bTsycYqMdM9TTlOXHGSe1ADevIBxnmnx8MTkcU0nDH5jn07U5cdcfhQA9SzZYnr0NKXzx2puCE6kH0pQMsMscfSgCRyrRgJyO9QswboO2KcCVJwcimAFmzj8KAFYAAEtzinxnMZIbmkUMV2jHTqaI1x7mkMcApBJA3YxUbNtLJjjOKlcFWx1bGeKiOc43YzyfegB38I24pknOD6jFCh+MdQOnrSyMrEduO1ACDI9+1MOcEHA96kAIzgnOaTA2tweBkmgLDVDsCwxj3pM7iOxpeQOCQKOnpmgQqOVfpU6TlJt+N3bFVjjPB4p6nBB64oGjRSUMo2n5s/lQkhZiGAyOuaqb/RfmPep4px5TGRQccZpDLU6r1TDbh0x0pkgBQbPvY/OkVy4UKcDHOPSljkKsBkccAmkDEChAZHfBXjHfNHBDMyDPrntSvli5JO4ngY601xtbb1xRYARl7Anrj8q9U+FSgwXjBP4xz+FeUjOCe2Pyr1X4UsGguuW4cZGOOlRVXuMqO56c4ZmyG4opu8ep5orgsaXOb+LbqNAtVbHzS8j8K8T37gynKn2PWvaPi5g6HaIMEmQ9fpXiW1sqAnzHBr0KXwmQ3IJzgcHkDimOdvPGM/pUmz97tbAI61G4Vlbav3f1qwKwGScjpkfSnqMqQGwvfFLgBjzx396c0gEexcDkH60xDVkCliRznAzUMhy/C8+lWGZVJBw3bPvVd1ZQCePegRCD+84FB+b5v7tLuKA/LxnrQHwxAHvmmMacb85OO/1pB8x560kj4HyjpkmnbwY1PQ4oEDr8wA7U4suzOOTx9KaGAbOclu1OVcKc/jSYCDIQgcY6e9PQA/N09fWkYA9CfSlQFXGcAH1oAchYArwGzgmmMNhHGAeR71IAI/3gwy9DmmOwbBK4wMUCFKhgQOWI4pQmzgryTUSsWO3OPQipUOz5T971NA0K7AMF9Bz/AIUnnMi7gcHpwaZKdpPPJquHbJxkjv7UAMnkMkhwW59aZnoCeB1pCRvPPNDY2nHWmSxrPyfSnkBSOc8dqaQO4pdozgH6UAOAwR2FGAWwfwoJOcelLjnJoAMEg/ID6Gk28knrThuyMZxTGbr60AOZvlPeo42Kt0zQCeg605cAUATJkgDHWtqcslpEyEgqAeO4rGjYkc9hgmtxU82zQZG/bnHtSAz0IDFhgktk57VppKY4QY+oGSc9azGYowUAnjJHTvWhalWVUTBbPTbwePWhDNaxhW7Kys+1MlmXPA46GrUs0c6bgyM8REGGJ+YDvRbQvHZhwIQhABAb72PWkxbpI6qFMciZ9GUn0NNgioZ57WWSFJS8Wd209D0/woQiWYhhjedxA6AntVTeXbaFPyccnG6oBMzSOBJtQMSfr6UtxkZuJDcuhwxDEA+ntVuyiUq8hi8whs+WDwc+tJBp77GnkQeUSNzg881NdTRwwOEKAkYyoxgA/wA6aVtQKWoyxxK0SIoJPzY7e1ZPmBj8x5JptxKWlZskqD19aiMu8AADg0ADKQwGByalUKQSSc+lR4LDPepiu1OByR1oAY33uvAHemtnIHY0ZwQDnpTS2OMGgA4DHAqLI59aeSc8cUnrx+NAmL/CODnPWlI+UkNyabuAAGeKGwAuKAEB6jk0oKgjg7jwDRn5yduOKU56HoKAGjOSG59KkHypkHp1FQ5/h4x7U87iuB17mgB0Z3NknFOV+vcZ5pnCjA9KaCQnGDQBMflyV6HvTQvzEkg8UwP8jKKUENwR+NAEpAjULjqfWpNhXB656VEDl845XvTjIywiPjHUZHSkNDsMrFiME/KOaZImMIcA460m0nbgZz396SXzPvFecUAKD03cAL1FRtg5wBjNOB65HHfNIADKTxt6gUAPAKKTnrUe4jljkYwaCxYYxjmnBRkh+MUCuMPIzzinoFPYn0ApHbCsBwKSNyGGG/GgYh4PFNDnOM8n9KXefMJ60wglwcUCJ9p3LtY/SplKqpVgPYVXBKgGnsd6BsHg8mgaJ1lPUHgDGBSZJZVBNQmRVwFzQpdBwaB3L8UhXC5yc4zSsxJKlv8AgVV43/dncevQ0hl+YDPGMGgLl1doUjJYY+len/C7P2S7Axs8wYA6ivJwxwGU/wCRXrvwrCHT7tgMZlH8qzq/Cyo6nooITIIB54opmMnk80VxFWOX+L4X+zdOVjtzMcH8BXjEjsehzivYfjOR/ZenAtgmV8fkK8XYAYOD/jXbS2MwQHDMWA9Mmp2Q7VOFGR69agDDy3wBz/eoz8rMfw9hVjGqrFXUjleefSoQOdwBI6n2qQuWfKDrxzTUYjenPsPWmIaxLEkLkHmkcbgFJ6HipCvRgDg9eaRkYruIPJJBoAhfJyG/Sq4G1uSefWp1O84J9aiByTjmmTcRhzgc0oDbuRjNKoy4IwD6U88EEJz9aBikR4G5iMZ6DvUe8HGBj1J705mYjAx78UhOMED8KQCqcHBBOT2NN3tuAxnbnqaliCY+ueTUQVSOnOaAHrJsQj17dqj3ADkGmlgrYx3pDnI755piJgyhvlHHWms5UYPPfNRg8Egc1G0vOO1AXHbyDg81Ez9SKVHJOAaY3JPOSKBCLw2STSvyMg8UoG5eaAMkD3xQAuFIBPp3pyISQc9KYeSVx09akX7vBxQA0j56CW3YqTgjlSD60EcZHT1oAQEgAE/lURVmUtj5R3qVsleBk+tMbIATPB7UDsNIAUY6mnAcA0ijJ+bPX8qlGOnYd6BCxkBgTjHpW1ayeYER2wOgI61ir8jggZzWlbKxKE/Lxk4oBELKTN8ud2flzW7ZmOAIWj/e7cmP++aybdXe/IPQHIq6zsl1HucqAf8AWZwRj0pDNZLhbhpTKzrCxywHHzev0qIzrJCyuw4+6+3Jx9KZw1o87SZYtgA/Tt+lUZLqQtGrKNu3qOPzovfcb0Fvrl4p9rsXjxzjip7W0xamZ2KnPVlziooYPtUyjy9yKAz5NT3F5Lu8gS5j2/TIzwaa0EyJ5AHKFj5ZH3V6E+tYtxciRyoztB5qa9v3b92pClOARWWXJOc0PUB5wwIzxSfKDwKROpqZEDlVBAOaA3HQqcbgMYokJ2DPXrQzBI2XJyDUeSy57nikMT5SvcGmDlgM1IE/d7s55xgVF8o4/iFMBTx1GaQ5yACaUgv1HSkk6jAzigQoUHBx+FOKHyz09eaj3AfdyCaV8sMg47GkA48rjPGKazYyP50jH+E+mOKSNMuQeQTyaBCqRu9T2FSlgBtH40zGx8+npSMwG5jzmmMYcliR+tKCxbOMcVGWPTtUqt8uOPegQiAjIIp6uA+MZHpTS4D4BPFCOBkkc54oAso4Zs8jdzikBycEYNRBgSD0qQfMMnqKRSJpBhVwcgrkD0qIMph24IO7rSytscmM5QjNNCkkAEn2oGIxHUdCec1G4PmcdKlO4K3I+hpoUL1oJY1OAeec8UvGfmOTTGXac9utO4ZQAcc0wEZiSTgc9qjIycL3NSn5VPOeODTAMICOopADAevPepUB2gBuDUGdxOamXAQAngUABXA65GKkVS4GPujqKjPC9cDFMBO4EnOaCh7kM2DtHHakyNxOcnpQOVz3p652nuc0EsXHQrwvrQ20kYOT7UBeBgHr0NGFDckA+1MZKAVYjPSvXPhK++yuyF5M3X1+UV5AzBgRznPWvXPhBuOn3DL0Fxz6fdFZVvgZUNz1BkGcnv6UU5CdvTPNFcJdjhvjOf8AiXacvODI2fXoK8ZVQeQelezfGUqbLTgZAo3uMn6CvGGOAOwIrup7GY1t2MgcEkU5C211yMH1pN42DjJpdi/eHGRxn1rQYmw9yCRzxTlRGYEMAcZ59aRlBAYcYPJzThznAB96BDMfMVGdoOPwpGkOGTHA4GKdghiSMlj+lJhiCRjrgUAQhQp+nWolbBI2g1MVHJIzUZ4JPc+lArAm0PkgAdaSRM87iABke9Ep2DcBnIpFk3gZ/KmIFfkg9qVmAOM+lIFDMeOAc5NJtBPUDPNAxQ4Qnoc9M0x5dxwBjn8qGkB+Uc4NQ+pJwaBMa7Nkj8s04ngnnJ6VG5z3oZ/lx60CFYMORTc44GTSh8rtGc+9MOSeKADeRx+tIOOe/wDOlbkYpeMAe1AC5OQT0p6HAKjqec1H1PXtTgQBx1HBNACYJ5PWpF4QE9aNpBw/GaGzuA7EUAKSSpxSnC8HpjOKUcKOM9qTq2SRjpQMRyWwc49AKYw4zzmn4+baTjNNYYTOfzoAZuI5qQMFZT+YqNBuYDvTiMZP4UCJ22hlYZzjpV2JyNhyeOtUI+WBzjAq9Gw+zPlvm7H2oAdBLD5rSyvKqBuVXvz61pSDMjqpkjt3GcYDHGfU96yYlO/gFgTgA962d5+yRDA3Rrlt3JpMYkM863SRIoJGQu48ge4qk/7+baWIYsV4qeVpZX+XAAGd54JqqkbuwC4Em4gDORQhtl145IokQKTG3AdWwcjFULmbb2GeQeckVPdTLG2FBG4DIz0PqKy5GLEg8802BHI2SzYAJ9KiIG4HJOaGJK7cGnKNoG78KBMVBknBGKmAAYbWwRUQAUjB7ZpzMDkY5z1oAa7Z5x25pC2EpTzHgHmo2JJ9hSC49Sdw2g0jqVIOTnHSnpujdCjYPcj0pGI655zQAwN6rk/WjcemMD3pvPJHp1pS2QFPamAAjOAM0cbWHNJ0fjp61IRhcduvFADMBvXmnCPjgkdjTBkkkmnjJ7npSBCMcDA7cVH2OacSGwOhpnPPoKYNiFdxyM9OlKDng8CkQknjjFKRgAdT1oEC4yM1IFUnBPFM6gEgDipFOGB/hoAk24Hy9B60biO54pSy7cYxmmZBy2enakMlBypD4X5elRjCnOT7GnE5APWmnBTPHB6UwuNK/McE+vNORiVxik++BwcgfnRxtbB6ikMHB/AjpTTjb1xz2pxIK8noRik6k8A0CEAcpjJx60rFgo7nFALAEAkCkZjnB5wKAGqp65wKflT/AEpi7eAvTvT1wCetAIHcDjqKaThSR+FOZRxk9aOQAtAMVOmfXtUhIIPAHNRq2OPSnbsMAw/GmMcxyAQOKZt4P58UEZ+VG609FHBU/P0waAEwWbLHjHWvY/hGPL0e5CtuHnZ/8dFePDO5lJwfQV7B8ITjR7kMf+W//sq1lW+BlR3PSirYGCRxRTgwx1NFcVi7nB/G3At9MOMZeQe3Ra8blYM4Y8ng8V7H8ayPsulg5zvk4/Ba8Z2/ICCMDHNdlL4TMArMxCLkjn6VKSFIBJOPyzUTHLMykjIpqyNxzn1rUVyYOp/HpxSsCpyAG9xSGMIATycflQrY2qeee1Ax4JLYcbcDIzQxJVdo465FNH3gD6nk04DAwWOB6UAIqkRMd3tjvUOxQDt55PNTLGTJjdw3Oaa0YK5ZvUgUCK74UhT0xjmo1+XGB8wP5VM4+bkY3HvTZFxhQh9ee9MGNw2Nw+8Tz7012A4B4HelyUUduenrUZbC5JyD29KBXG8gc9zwagbO8jPept+FCt3/AEqFxh+DketAhzAgEnt0qMNyG96d94dfzpNh29OaAHBmD5z2pC5A9c0n8OT1NAXpn0oAb05oGRx2pyqx+X1ppbHBHGKAFGM5qRW6/KMGmKM9OmKeG+TGOaAF3diMj1pcDYrZ5HFNHHuTS5CjDcfWgBf4AQec05SN2ccehoXpkLkA80MctnAxQMVFaWUIvUmkkwjFSMleDSB2UMAMZ7jtTQNw5yKAGLx7E9xUm7gDjFMUYPfFL904GcGgRKjfMON3tVpABESQFyelVEO05zyKnLZIPXI6UASox3qVJG1s8VpC4kK/Mwy6j6iqFqEYFSCevtn8alyuwlGxgYI9KBksk5aOUkqSBjB60y2YRkOXGSOfaqqsGlIJJFDlV4wTQFhs0mZDkng8E1VLEtn170OSzE+/SmsBtGDz0IoAXIPrup4+cAHg570zAC5zTwcqAMH3oAf5bAbuoXrTCSDwMcUoYhMBj9KRip78ntQAzdleAS3ahhxkjp1pVyB8xxTmAB+U7smkAwMNvB5zSthWyBmlTAHI59Kdj5x0FMCLGOP0ppb5jxxT2PJI60wqSfegB2cDBGaXacgj8qM7SQRk03JPJoAOjHtTWbsG5oY4B469DURyT0oEOJJH86cQQOOfp3pAuME9O9PBGfagCPq3pinouTnqKRdoOKUYz6/SgB+wHHt2oUfMfQULgqRjBNKNo4PXPWgY7d8uBjNAIGee3pTRwevFKTlMg96AAZVCB3GKbwZVx06U9sAKcdRTdq8FOwoAmt3CzrnscUxlKEgnoSDjvUSnGeeT3pS2STzikO4rHAI24z3pEUs3Ao6tjkrSglXDce1AhxcBCBgMOlRdQCeppZGZUI4phPGaYCj7ucdKVTxg9TQD8oHrUgAxkDoaQ0KRyOO1BGCM0Acbjn0NISHIxn0oExoG4k5pxBBHJNIRgkChcYzk5FAEqN0+UE0jDfhhzzyKUsAoao1OAzepphceQFf7vzZ4r2T4Qc6JdNtwfPP/AKCteODDHryK9m+EKj+wLluv+kt/6CtZVvgZUdz0kMQBkUU0844/WiuG5rY4P41sqjSV2kozSHAOP7teMS4WQru7/pXsXxub59I5x80ox/3xXjcxB4GS3au+n8JkMcMuOuMU4beByPem542tjJHrTkK8jb9KsRIzsRsIyDTosgZJGPQ9qdFjAz6daQHbx2oHYOCSM5FPVwOg+XvmkA+brxnmmuAOFHrk0xC9TkE9aSRSdx7U4ElAAee1DhRF/FuPWkBBuxtX73Y1HNKcccqBjPepSmJQQMD1qN4yYw2BwaYmRYwowpx6nvUTFTgGnzOwQKCSP5VATg9elAh7ktnAzgAGoj0GOnWnMcgkk0NhUGTnjtQAxSAw6U/ee3Ipu3IyRzimqOx9aAHE4GO5pB05/KlyB2waZnnrzzQA4kjBpMFvelJ4GaEODnOBQAZK8CngjZ9Kay5bAOTThkLwaAG5JwQcVIeQc4PvTAu7vzT8c7TQA5SFBHb0puRg/LinuNmffpUZ5XIP1FAwDDg4wKUt601ypwFXAxzQMY5oEDMOlLChklWNSMt0zSFcnpSAMuGHykcg0ASqhD/OCO2Km25UHsOtQKWILMSQDyanSPcVbOFbgigEWoYQkYd+V9M9aillyTt+56ipJ5eBGpxgYz2qkzsCAOlAycKyp5o6A5GKikkOWJOcjNNaQ7cZ7VEPmYAcfWgALEtijacEjrSNjLYqRRkDA596AEU8bR+dOCZPHC01sq+BzS/eX6UAOAA5YUqsPvHr6U0dQDjnmkPU/wBKAHkZAZR8xqNiRwTj1pwB29aiY4bGAfWgCVAOBnPHU0jY3ZJpqqWcDOM05zhduBn1oAYNoyO/akJOckcikxyKcARnNACjOC2PlzSHC5PX2peA3fAprOTkdqQiNssSc8dqbginsCpIpgJNMB2cr9Ke33M8A+gpgAAOe/pUnVQfbFADM8528U5QVIYClQAnaTjjvShwPloAHJDAr1oB7tw2acV3PwR1pWUAnI5FAxfvx7s8+lKi/Kwx2pvIHYcYp6kqox/+ugY0pwDyfQUgwNpIx6inl+RgjpxUb5ZgTxSEL5f3vlzzxSkMoPOMjPSm7iWBPTvS5O4AnjFMQincAvf1pCvynqeaGyDx2pN2F75J6UDGkDyyMYNKigjml5Bye/ahVPTvSAD97A/Cnjg4B5xS8cc9DzTAct146UASZOwD06+9NHEuR0xT1UDjPWm/dIwMgUAKF3Lu6ZpAD0wMY607GFB6gdqZ94EYoAeELIxAzjtTBheDnr3pdxjwQCG7Gkz5jlictnNMCWPBBGADXsnwkYL4dn4H/Hy3/oK14zn5Tg4Nez/CQF/DcxPINyf/AEFayrfAyobno+RgcCikZiuAMYxRXAannvxuZTJpWR/z1x/45XjhOME+nWvY/jcP3+kZ5BEp4/4DXjzE/KAPlPBrvp/CZEZUYHHXvRkLg5BoBJ3be3THpR1+UNgDrxWgi2g3gY9KayYyN46VAsgT3x0NSZHmDjK8E0DJEwvUEcH8aE+Ytk5x2pC6sxAOc9M9qWNgC2fwoEKCEYHOCRSE71wec1GxJPPH1pW3bQM5/pQBM6gEYIXI71WbDL9B19KkkO9EB6g81DJJhNpGKAKcwYnqfeoieo4walkHTqfc1HtORk5pksVcN9KYwO76Uq8A9RSnbj1oAVwcc8cUzkgEetO3bjnHamZORxQArdaROW6UjEZ4/GjPvigQ5h+lL8u0Ug54zS4+YAgUDHAgL079aBxzz9KQghsH1qTqDQAvl52txTWI3DigEtgA8Ch+Rk8UADAswwTTWUgEnk0qE7s54p20tgg5B4oGMOOCCSMd6QKcHFDA5H93pSbiDgHigRIgCuCScdKVwN3LcDgUzsc/pTeQ3rxQBYhQFvqatAhDg5IznOKqQHHykcmrBD8fMcEd6AInfc554zUJPzAkZx0qRxhASR1qI5PpQAudw5P4UmPmwM5po+9nvUgz7ZoAdGiDLEnI7etHmAH7tJxjPelyME8Agd6BiK248nmmgAPyaCc89KbyDmgB5ODzSbscCmvyMZpobBHcd8UASE4GeuaiUA85xTmbaD6dqjB59qBE0bdyeakcfIDmoQQTTyccdqBjVUk5PTNK2eR2pGIxx1pwJ289qQCMcDj1qMNjnuaCwLHr1pwGVOewpiEZWb5+1MU81OG/dY5qE43e9IAA+elJOR70gGSCKU4GOelMB45angcFvyqNVZjkDrUhUqACcfWgBAcsOeSacTlzn0pp2gZ5z2p/G3qN2KBg3TIqSNQV2lhiosnaAQBTgeO3tQBGcZJoIAwSSacQCOeOKRUYrkj5RQAhHHtS8ZAOc0KGZfbOKa685PUcUADHAIpd5GDt+YCmkE8Uo478dDQIc+DyCM9aTcc9cUm7rxTcM2MjFIZKOeByPfrQqgOufXpTShBGTg1MrFkA4yOhNMYowWO0kY9aTdg4zSMdnQcmgbmGBjPXNILCuvy8NTAQuSacScdz60nT5sZ7YoCwEnAYc4oB6tgAmkG0nA5yOlIQOOMCmIfkbxgc17T8IwV8Nyk8f6S3H/AVrxMcA5OMV7d8IkB8NSA5P+kuc/8AAVrKt8BUNz0LaWANFPDBQACKK4bGp518bCPP0ce0uB+K14++Ffdnp2r1344OwudHCgcLLk/itePOwzySa7qfwmTGsx/h4p33myOM9qY7ZGV6d6QKWJ9R1xWgiTOCQW/AU4Dj5RUA+705x1qXcAq4J6UASoAc84+lOcqrYx9TUPyoRkn3xTmcFvlB60AOZASSW+gpHJUjrkUL/Fu69qYzcMCeR0oAUkmLJPQ5zVZ3zyeoGOakdmACDGKgfByucnvmgQmSFxkGmr8uTSlentS4AO3rnpTERZzgHvQwGTjpQ2d3GOKFyQeMUAITx7UeoNL3zjPtTW4PvQAhX5eDmk9ODTgeD1pAPmGTQA5R05pTwe31oJwuBQBt5PIoAdngZ5BqQYC88Z9ah+8euBTyx3AHmgBQ2ASBQ5yOvamkYGc4GaM/NkCgBxUqo5/+vSggKDgZz0FNPBGTmkGS2V69qAHPgMAAOn61GSQeRS9GG6jliSSMUAO4A+tNwfve9KBlee1G/AxQAq535zVjLeWvzZzVYHGD6mpSCuOw9KBkbncTyRSHO4CnYAJzzxSZORxzQIUHaOB70/Hy545qxDYyT25kRckEIFzySaZJDJb3LxTIVeNirL7igCIrkgjGBxmkB+bnGDTw+xwQB1qLOXJI+tADn6EDnmoz05JqQNgjA4xk0jKQwPagYzuRgdMcinTSiQcIqkAD5R+tJzt3CmliQexoEJnhc4PNJ1JO3qeKlCRm3aQzBZFbBQ9x7VFnB6UAOQ5bB4FPYY/DvUY5OTUrnopoAZtDHg80jErxmncLnHem4JBzQBGQCM5wacoOwnPXilHYdqCcJtzQA1STkelSkAYJHbNQqB1zg1LjdigBCOcj07UMNzAbcE0pByCKASWAHX1oAl2c4x0HFB+bAJ4FNBycnP40qr+GKBiENj1570gAIOBzT8cHk/jSBRyenpQA7bkbm+lO8vePlHHQE1GSA/Un2qTcRGOcc9BQMYw24U844JqPJ6Z4HNPJLZzTSoAwQT9KQgDEgckL6UHg8GgcDJ69s0nIamAh7Hoe9PyuzHFMYgtg96TBHuO9Ahyn5u2KUNgmkwCgx2oHPT9aQDmG18E5GKC20g0x23EA04Y4PUUDHgmQj6UnK8qT6GlUg9ODSdWPOD6UDFJDN7GpBt2MCuPxpCNgA244pVAIyefXNADchMsOSOmaYX5B/OlbJB284ppGCDjkdRTEO+7k17j8J8f8I3JtGM3DH9Frw0sW9K9y+EgA8MSEnObl/wCQrGv8BUNzvjj0zRSiTA6UVxGp5v8AGps3GmL0/wBaT+JWvIXTnrk9a9b+NGPt+mEOQCkhIP1WvJXyOhH1rvp/CZMhLYwCTjPShnAPyDkjBpCQSFPX1p2wkHnAqybkZbYNoyM08jaq/NkGm7PakHAGfyoC5IBkYwD756VJuAIyaYqbuB06mgDJ+7jHXNMLkiyhSTjI6c9qaW6t0z2x1pmQuWHPPSmGU4PPFAXHynLDC4z1NQPxjjr3pTkEck00sWwDigQhOAfrSM3NBBzz0BpCy7uRQANwQBSZJB9alBUgEjkDioieM0AIeuaGAJ454zSEkp7U7cQpG0UAMBIpVxu+bOacV+bgdaQj86AEHBzzikY5GOmKV2wMUDDL0oATOPenhumeMU3gA8daT6nigCUHchGfekJI4HemqScH3p+ShJxyKAExk888U5E+bjjHU0q/MCzdTSsowPpQA1h1zzSbcKB0pXG5RgnNI3ce3WgBDxgYPWnbAAeRmo+MY3UqkBeuTQBJHuzwcY55pZJgZM55pFb5Tmo3ILcDtQA4k7sdqeSCFz19qhUnOCelPBywNAEgYqQyMVIGQQe9WFmM5CzSkB2yWI6Z75qBVG31AxSqQG5B46ZoAdMsaswjbcAcBh396hDDbyOSaUf3ScZOc0EKqnOSaAANlfcdKbuYd8jPSlJBGR0pqn2yRQMeCPLPY1GcEcAHHrQxJ5xSMCBzwfSgQm3o3X1pWQg89PWpMYUEAHFI+GYZGB6UARKctg/nUhbjmmMPmJFOBIX3NAAT04Bpp6k9AaXjoMcUh6AnpQAo9PWmEEqT+FPzzx07UoAOfYUAJ5fy5PT2p8TLuA70ijIIyeKFUFiegFAErRnGc1GcBenPsafuyQM59KVgqkZ5oGRnAwVB6dzS5Jx606R+gAAGOKZhiOKAHDJGMilkA2l91NAx97oeeKCvOAeKAEUnqDUwfEQVj3zUYXOeec0EEYyeKQDnYkgD0peAm49e9N+TI9h1pC3VQOO9ADS454z9aYOXB7e1PYBlOOnShcKKYhhXgn3oTpj3pTk4x0NLyhzjgUAOYbRkD8qYcmn5Gw5P0xSbTtH6UhiBcBMkcjNOYBRt9qUZBDEe1KcM3TFADVDBgcfhUgKqckc9aQHHfkGmsAep5oAezlyCc80mMPjPGKbliBgfjTiduQAcgUAKyBe+D7U09eeaQne3f1p4XlfQ0wG5G4Z6V7h8JpM+GDkcCd+n0FeIbck9gK9v+FK/8Uv6Hznx+lY1/gKhuegEHOABxRRvdeAARRXHY1PMfjJKv9paeowSI5OvbkV5U5UAZHXpXqPxlcf21YqDnEb546civLZWYgrnIrup/CZMhKHjgcmmEncT0pzdjyDTTnHrxxVkijdjBbHNIrA9ByKYWZ23Ht6UnA24HrmgCXORgng089Ts6d6rKxySMinls557UwAOOc1EH5JNBAxkYxSAcc9KBDyQxAUnGKaSB7ntStjIxgCkA59fSgBGJ60EYIwKeFUp8x5BpqhTnJNACBgMjufWmA/Kak2AEjP0qMqTxnHPSgAGQMdqfgLwwoiU55GRTQwPUd+9AD8Db7imP94kDAo3c808bW+U0ARMDnNPj6ZNKy7TyeOxpuOMdPSgBTgnpTcc+1POFwevFKGXtQAAd2zjtUzksAdo6VGp65P4UmQSfXtQA/AK/NxSMN6/LSqAE3EfhSB9r88dwKBgvylSenSmOhySTjP60+M4fduxk0s3zspBB7ZoAgK4GaFXI5qQ/wAuKZnHHagQMQSOM4pGJIGBQBjpSjqCeBQAhByOOaecYprfezmnrkjCgYoAcoJGOxoGMHjmmj7w5pT7Z+tAAW5wR27UpA5JNJjHX7xp2xvmb3oGMOBwKavDZ5xTznBz1o/hXHegQDqCOmaJTuYkgZoCkr6UshXAHcdaBjUYbgCPlpMZbGMDNJjAyOaUtQA0jB46UHJ9ak4YAjsOaQnJIxxigRHjByPzoA3ZGRTgTtZO1JtwRjoRQAoU557CncfpSjBHXnpTMk4GO1ACk4yR3puc9OpNKEyDgmnLjG09aBixf6wgnAp74wGznnHNRlSr5znFSg5j2kdT1oAY7DYMflSJyRxgd6Rk25B/OmDJJUdxQBIrcD0z3pSxB5wAehqLJ4H5inHAYHr7UAG/DcGlJDY9TSNguWx19KRVyc0gJMbVIAznpQMc8fP3pGIVSOStNJGcA8UASGUmHytq4z171Ec8+1O4C0wcNg0CHAHI7UoJKkHJOaGJLcDigDadxOM0xiAbTjtTyOO/tSNgD1PWl3ZGKQDmOcDjPtUZ+93xTlA3UnBXHb9aBjgQB83NAbjG2nbBtHp2pNo4GaAsKjhFJ7+hppJZvl5p+3D44x/OmD7wOO/AoEKG2nkCl3LjHTvTCpYkgdOtKAFbkjpRYLkikHkcivbvhW2PCi8dZ3/pXh275uPu17j8LxjwohB4Mz/5/Ssq3wFwO8ByKKau3HJorkLueXfGWQvrFgOAPKbgfUV5bKxHGMCvT/jEoPiC0AGAIm6fUV5kwyMkcCu2n8JmyHfgdifeo8kHpnilXPpnNNbr1xVksTgrwvTrTlCFBnhv50gP+z2p2whUfbjccUCGMQDg8DtUTH5sDpT5So4HUCo8HOfamAqkc8c07PfOaYDjtyaUZCmgA65GKlC4Gfam8BQSOaCwbkDHsKADAwDzRjaT70HoBnkUhHIyetAAcEDP5ijIOCQevWkyT2wBS4zwKAEIKtlScCmHpzUh757dKaygEcUAIu0kZx70u1RkjPXj6UgHzjjikc/NxQA9WBYBjx2pVbBKEfjTFHT070rN8xGBwaAHNx05xSADGfSnBujY5ppDdQOM0APBBUnuaQDAzjOKTCh8k8dxS8AHB4zQAYO3JJwaQ8nH60rMTGB2pvH40AL0G0YOKF5JIHSnqh27sCo8ncAeKBilsL+PSmdefWlfCtwePegAHnNAhQMEY6kUjffAHTHelHGMcmlVdwz3HJoAQ54BA470KSAPXNISvIzyaeOMelACZ55PNOjPUdfamsQSPajocg0AP3EgccDvQuN2CM/jSRkjg8ikyCxOaBisTz+lITwKbgn86dsyufSkIT5s8E4pcjr3pMkcDrnFKoDfe60xjo8BeelMIHWldgoAGCabnJzQIUHggCg5XjPPemA9+9KCQck80AOQA8noOtOwueCeehpoJwec0uNq59aAABRuzwT0pob5sDtT2wFzjmmfzpDFfPO3PPpRtKnPelAIIwRTvLbOScr3xTATqeDxSqSTgEcdKTAOQBzSNyD1HvQAsnzLknBpEwRjoT3o7Y6+hpdhUbqAEZQoGOTSHGMj71LkqQ3ccYpCPnJ9aAE3hSRjPFOHzMMDHHNJgfjTsYUHI5pAMIJHGetPIDoVxh/al4wQTg+1IPvYzjjOQeaAGN8oKnII60gUBwT6Zp0hyS3Jz60mSRjFAhNxwSPpRuPAYZpDjPSpNg6igBu0nryKeM7QM9KWPAGKAMluKCrCjAXnrihSAOMEj1oPPJHA4oCjkgcUACuQpA70A5PzN2ppODjvSoBnnrQAo64JNH3X9T2oGc9R7ZppYgjnFACncqnGRmmEljzxTw3PI7UdTQIccFQM969x+GGH8JQAcfvX/nXh6qCemcV7p8MQR4QgIA4kf+f/ANasq3wFwO5CKOoFFGTgdKK4zSx5N8Y3zr9pgc+U2fzrzNmBUHpz+delfGQ48SW4Bzthxj8a8134zn8q7qfwmTISArnJqE53cnrUxY5PfimMOc5zVksVQueoH1phGOc/MPQ8UqsFblQc9M0wtkUCGZy/19aRuSeTSY2nNJkjoevWmA9tpK7TT1GeCeKgUnPJ+lPTJBwKAJQSQcjmjKjBC5OKahOOeD0NB284NABljnd/+qlwMcHJxTVJ9yaeipsZs88YFADCSBj16U4Ix56YpMjI9KcQOcHNADGPPXrTe/T8aduwMZyKGyABnOaABjxwKYCOhp2cn+VIOCTigBM9R2pGbJyR0pDwfWlLcYxQIcpycZFOHzEDrUXIOQO1SxnjGME96BgVySKTgMRke1PXjr1oJXkkDNACDJUKCelLk7SO1NLgDOCTSghh6GgZKOSBjFRv97jr05p8Tpv+ckqOoHekkKluDwTkD0oAiZflyetC42k9+1SSIFI+bPANRce/WgQ9RyPSm4G8EZxTsErwcCkwQvrQA/ZnoRn0prHHGOaOoJ74pQgwrA8460AM24OCOaeNo7U1m+f1owDwKAJAVwcZoIXp7VGBxnPan53Yx6UgEc4bA9aMsOQRTWz0PegZBAxTAcANjEnnNL8q4PXimEkZBFNzyOTQAMQTmkGeh6UAZ4p68HPagBgPzetOCHILd6cFB5zzQWJTnt0oAXHPtRnII9KaCcDNAPJpDHc4ySMUNjAC9qCvJ9MU042gCgB2cinh2RME4BpirxuPGKd3OefagBrtyMDDH0705x8mfwIpoHX2ppDMeKAFxwCD2px3EbaE5XJ4xTlyRx94UwIycOBzRnGeeM0u0buSc0mMk54oAaRk9eDT1BcY64pozxtGR3pVYhuOKAFDZIzQGCngZ7Gmtg54peNmOBSAcq7hjPPpTB079aRX2Nu6mnsR1Xp1oAXb8m5RkjilGcZxTFJCE9aA5U9OKAHAgADGc0owBnoB1pidQMcDqaUlQ+Dz7UAKTwO/FPDZUc9O1R7QOTn6Uq43AUDBiN2cUcnnmkPDEH1pdxHPtQAgBPFOOGGT1oUccfWkXpz1oFccACQO9LtAJXJzTAMkN3zUsiDdkHPFADg4zzwK91+GqgeD7fjILvnP1rwTHzj0Fe9/DM/8UZagc/M+Sf8AeNZVvgKhudnsDAE8Y44ooyaK4zU8l+MB/wCKoiLD/liSPzrzRhxkcH0r0b4wAt4rRcYxCP5150MEjIzniu2n8JkyuQQwFDgAYP4VK6ADd0qIqG5z71oSyINjPFO2Ak5P8NM6E0m4Z5PJ4piGAZxzR0J4p24K/TOKTvgcigBNp6gVIh64JHGOKQHB5zxSBhnAoAkA+UEknNMPJPHSlJ+WgjjOPxoAco7+lIBjB4H1qVWIXsc9KaOVPPegBmMk8YpuCB15p7c44AP86Np9DigBUC456mkZdzjB7U5AMgntTfmyGx+FAEfRgD065pDwcDkU51JIJI4o2YIJ6UAIBj6mmE805jzwc03+IUAIDg8mpEI3cnimkflTkHU5oAcXyc+lBGck01gcVIAuME89aAEVQUyT07U9UUo6EDJHB9KZuBGAOaQZA68igA3c8/ShgBzRjjoc0Y3juKABjgDPPFIoBb60mdp55oJIPHFAFhgCoVeuO9RkELjFNGc5zSliMDNADRkjHSlXP0xSr9etNHcHvSAGH8Q/GnjCkY+tJkfKOxFLwDimAm7LDjHGKcgzx3FR78HinKfegBXBVvmFM3HP+FOZ2deetMTIOQOaQAwJAbNJtPNPCs3GPpS4ZTjpQAwL61KpAjIxnPf0pwQ7weD7U0t1wODwaAGD5SMc/Wm87j9afwSMfSlxycdutMYwsM49aFbB+lHOSRUoGUJwKBDRydxP4UgVvSk3dcjml3NtxkikMQk9G4p6jOM1Htz/AI08fdBzzQAHqBikA684pc5I6ZoGeRnHPWmAH/Vjtz3oDknrjijOMqQKCoIGBwaAEJPJNIThsk4FPHCFcZ96byflB470AK3yqfm68jFRAktnoKkzwBjPbNIV744pAJgk0jZweKkK7SCemO1NxluvBoAZtzgqevrSrknb09zT8YPPakzlunHvQAhJGVHelC5GPbvSlehpck5AoAEfy1PfPWldQjDHIPzKaTGSuB9RUkaiRhCzBQ3Rj/D7UAM5LAH86TbtfJPen84wMHHFRsTjOM0AKyliW7UAAgZ9KUHBA59xSgfhnpQMVF5zkDjoab1YipJByGHQjiouTwf0oEOGR9R29akLAjHSmbsR7uOOKTouTnJpgOUA9T0Ofwr3r4ajHgq3K8jzH/8AQjXgqckZUGvfvhs4/wCENtOg+ZuP+BGsa/wFUzrsYHIOaKmEe7kkUVxXNTxf4ukjxbzxiEc152xIHTIHIr0L4t4bxkynJxEOPSuAZx938Oa76fwmTI1yysoGcc1XORnk+lWU4YkZAINQABferJZC/BwKaATzkcU5mG7OOaUDOcDmgQjoVbIIPvTMY5Bp+7AKnpTVwQc9aYClj045poHWnDnkUoQjkNmgBoOOKev3cGmhTuPOaevv0oAeByPQ0AFc4/iNKM4BH4U1+MHpigBfvZGOV6U8/wDHuM/ezTEbIIPHvQWO7aOnvQAqDbnIyDSF8YGc4HejIOMDH9aQDHBGTQAxjnIxxTWPQZPSpSuUzxUR69KAGgUHkcUo5NAyKAHYGDmoz3Wn9TTSuXwOtACgY+lPBG3PemDjuMUgwAeaAH7ucU3JByKkKAsuCMYpABvIHSgBd+1Tk/lQZBsyoxTDjPXr60NzxjigBQCRnvQVPHqaUHipFHybh1FAEHI4p2TnOKVxuGeetAAOFOc5oAUYXqOSM8Ug5570oOCe+OKaDh89KAFYjjFI2Tz3oIx0pvB7nNAC4pAfelPA6cim4yc4waAHbuvqKUZLZFLtGCfU00A9jQBIrMM45oyC3zdaYrY9aMZJJzSAl2uhDAYzSbQASWpd7MoLE9MU3dnC4BpjEVwO2aUkZJzwfSm4yuSefSk6ngfnQIU/MDg8mlBIXBJwTTeQwOKVn464oAEOGOeaRjlutOVuck/pQ7jpxSAMgDHbvSDJXIHFIcDHc0uOmDjNAC8A474qbarRZyMgdDUDDAznkUEkjIPamA5SBnvj1p5bCcEA8cVCG4PYnvS5ycH0oAeOeAcZpAM9OecUwkhuBUnRQVPNIYn3VILHH0pgYKemfapmUgqOORUBGGyTmgQ5mVsHp7UzLbsDpSkgjGKkRQcGgYmS3FOVc4DDigLh8Hj0p+SCQD0FACAK2SRwKYPmbmnMcHrSMfQUALhQAxyDmmYJOfSl5xyTj0pc4UAKOvJoAAQr47U1z8vXignvilOCvtQAigccnNPH3RuyfpUfA57U9WwvqtACMzcKOcUqkDuM04AY6fiKY4YPnH4UAK2NpHWnbfk+Vs49aiDcmpEOM56HmmIcpOQ2a91+HblfCtkMDDbh/wCPGvCR0xXvHgBP+KPsCTyNxx/wI1jX+EuCO4DYGGyCOKKjQNIoYFl9gKK4Szxv4stnxpMcDIjWvPXBJycV6B8V3x4unGwH5RzXAEDJPoOlehT+FGb3GpyDzUTncAMdKdkspAGBioN59KsTEyoYe9A64P1pOuCOTQzbhjGM0xCEjqBzSAZYYPXtQDzg07HII6etABgEEdMUqtxjFIeg9ab0xQBJ93OKcMhgeORUfPQdKcT060ASkAqDnH0pjA4znv0NCdSCeKR95AJ5FACsMvxwMU+JSzqM4Bpoz1bpT1Yk8YGBQAm3gc80uQW560h4z6dqaAc0ABJUY60wkntTyhMZY0znOMc0AN/iHYUHGOvfpRkg5x36Uh4O6gAxz0pMc5zjFLkjJHOaRgR1oARjlsdKXbjkYoJGOKFOTgmgB2cAAjmkHHNKBgjJ70Y6/WgAK55xTuoCgUvuOtICQMjrmgBQMAUqttz6mkHQ56mlAwpyPpQAHgr/ACpGJAwPzp2NwBxjFRtzxkUAIRwMHnv6UoJHJprdMA804dOelAASWzS7QI84OaQdeBxigsQCMUAAzjOMmhWAcEjJpYyFwQKcoH580AN5JLYxk0pHBPoM0pAGeTwaMZXJPUYAoATChM87qUDeh5waM4G4E80gzyTg0hinKYB6EUzo4K0/IyM9TTflLHnpQIDgjOeaTOACTTsIYz1zmm5xxgYpgHJGO1Cp/F1ApB1weM0vABVgSKQDo8AkHHtTCo3ZIoYr0A+lHb8KYAG9vehTn6daXjp6ilwoBA65pAKGHcZFMxwOwp3ykdDkUElsZpgIVxgZyKABu5zSMQAQD34pd645zmgBWU5wp5pTjHFJu7imsNpBoAkDD5WZjnPNMDAHgZ5pFweSTQT154oAUrk/WndBt9PSkU9O/FKGw2e/vSAJC2R3+lAJK8U1iQeKkU7FwR70DQMTggjmk6AH2pV+YjPTNKTnjqQMUAxBk4NK2QOOho+UL8wYvu/ACl2gq+eMDIoGNKHqQD60mcAA8DNODqc8/n603vnHFAgHzHJAxTl+6T+lHAbpwfSkIDD3oADncPlPTgU5mIbDAZxTWPzYzih8tIMZPAFACLhsjHNKAvQ5poUbs5IIpRw2T370xFiMAjNe5+AWx4TsB1GG5/4Ea8LjJByvPavd/Air/wAIdp/b5W/9CNY1/hLgdnblvK79aKZbMyxED1orisWeJfFRv+K2ulBJAA/lXDt7cV3HxNOfG15gjIxn8q4dy2SeDXfD4UZvciJcggioyMDjH41JvGfm7niomwOKskauBwRmk74C0oOKACTQA3PfpT/mx2wOaaAB0OaAcFuuCKYAQTyKQDnmnfTvSY9fpQAdwM0ufl65FJ34pykDIPPFACqyhvwpzuCiq1MwMZ4o3DtzQA4urYAGPekyDwCc0gPHPJpy7SoHf1pAKCM4P607HzeoIzTSAG3HrQBgY/X0pgOwc9TkDpTTnGMfjTmOGBDZ470H7uOlAEO3nvTQPmxT8nn1oGcYxzSAYuCaG4wCaOjYxQQTTATHFGAp9TSksD14pD+J+lAB1605TyO1CLnk9PegnD4oAeDtOMcUAH8KTGe/Gal3fuioxQAxAN/PIqQvtyvBph4HHSgAFcn8KQCJ1GT1PSmv98gDnPSlRtpyQDg9D3pc73zkL6CgBhxupclh8oobrnOaF470wBTwQe9IRznvQAOSTSkHseKAFVdoHHTmnZB4/lSxnrk9acpHQAZoAYuN2TkAmgZL7hnjinBN+cUhGD1x7UhiP90L+VIRjgj8aUE8fnR944HWgBAcL64pCPbrQ69hxSZ2n1oEKB8uT64prHgZHNKCxBGcUvOfu8UAMIP4+9IR8uc5qXHzfWmkBDknNADGAyDSsOgowCM570Hgc0wEJycUDKvnv70oG0j1owGbJpAHGeO/WnqRjNMGQ2ByKfkrwBkHrQBGfY07aHIzmkwM9TgelOUqEyc5zQA3BB4+gpWAyMnNOPGCgxn1pGBxmgBAfmHHT3prHOT0H1pQOM55pQOKAFQcgjoBQQAcnimZ5PHHpTshh05xQAoORntSZJXr9KF5Ug4oAAPvQA4fdoztU4704KMHApADtyKBhnjr3pdzMwAxim4ABFORQQScj0oGhMKf96kOQSM0SKfMHBxinbflA7mgTANkgDtzS9VPPPam4G8Yz0p4YCM5H0NAERzuOaA+CG3dKUk4PNIo46/jigBd+cHvigFiv40jYz6+9PT5vpQIdGT8uT0Oa978B8+D7Af3VP8AOvBuCwIXAxjivefAo2+D7E+qZ/Wsq/wlwOsilCpjB60VAmcHg9aK4jSx458T4/L8bXj7uGwR7cVxDcHrwa7v4qtjxlcZ2kFRjBrg3Ptz7V3U37qM5qzIGADEe9NYd8U/oTnv0pABnJPFaEDSpFBAwOOnWnsSenpUZBJ60AJjA4OaMHbmlXk88DNOYgkCgBmDjJ7elO7daM43elNHOP1pgKoO325pmAM1ME4PyFv6U3HPTt0oAQDA5GaUcAdOtIRhSQMY60KuSMHPrSAfxxwOaNpxxTc4Yj34pxYjHFMBVPB9RSjG3nrmmZ65zT0PfGcUgGMBgDsKUksKTGQQByDmlXhTzzQBHnDcjmlPPag/N+FCnHXvQAhU7hzmj+IDHelIIORyDQTx70wEOQx9u1NwM8U9wFXJByabtAXOeTQA6NuCAM0hXOR3FA3AH6U9GP0OetAEakgfU1IB+FH8RpcgigBADnnpTcn8Kdv4wOlNLDdikApXNNyVbr9KcMk4NJgDPegBCTt560o6ZxSj5uB+tAGTz0oADg9vypcjYVNKGwu0AfWmqu4/pQAuMKBQg9acQQ2B2pPmAPagBQ4Vdo+960gy33jyKXqmcc9qOOvegY08HPoKVT0wOaD65pA/IIFAgYksQcUhHQYwPelxlj70nO7JBJoAaQS3IpwJyBnjFITtAFIDjr3GKAFIOetNLZGCO9BJz16cUoAC880AJn5ce9OA/Gl45P40g655oAQg9xQGC4HGaGJ7c00cHOM0AOxyWz+VOOGHBwajU5PPFPVsKRigBAuAeRS9fpjNCnAJCjIPWgg5PoaAFCF2VVOSR0oBOSjdqaMepFPRcJuI4PSgBrMN/OBSDGfrS8ZJwKaoAYHtQA0jDHNK3A49KVh8xpcBwMUAKmCooGAcUn3RgUqkbhkcd6AHk8cUm4g8AfSkLAcD1pueeD9c0AP3ZHOKQsegpgyZFQDJJp5Uo5BwCODQFxy5YZJOaDkEGmZIXjpT0ORz096BjkxkfTrTCwxtH4U5mHTtSAM5JxigBrlcADrSBjjrxSsmM55pUUBcn8KAEKkDnmj15wKkZh97BpVAkJOOKABflwM1794HOPBunIvJMff614GowQTz2r37wSwXwpprjG3yc/rWVf4SoHRsUQ4J560U4okuH45FFcRocP44+HOta7r01/atbiFh8oZtp/lXKt8IfEqoSFt2PtL/APWr6GZG+v40hVSrcn1xWsaskrIlq7ufOLfCXxOxH7qDrj/W4/pTf+FT+KAP9RAe3Ewr6LKhT0PXtSbc8envVKtIXKj5wPwq8Ud7aI444lFIPhZ4pH/LrEB0z5o5r6LeMdBnPU5pyKMZAwehxT9uw5UfN6/CvxSc/wCiI3J/5aimD4X+KCx/0FeP+mgr6TGDzUZjByQAOaXt2LlR84/8Kx8TgjNivzf9NVo/4Vl4o3Y+wjHT/WL/AI19GLgvzzt6U7AKng7h1+lP27DlPnFfhx4pEbYseB6OvP61Gfhx4oUZOmN/32v+NfR21eMgYxSvFtAxgjHpR7ZhynzYfh14ozj+zH/77X/GkX4deKMcaY4xz94f419JrGoTaq5Yml2KUYkc/Wn7Zi5T5qf4f+JgRjS5OfcUw+APEy5/4lU3BweRX0yUx0APH60nl4kcDqeoo9uw5T5l/wCED8S4ydKm4+lC+B/EgzjSp8/Svpp4gRjHNR7EywxgqOtHtmHKfM3/AAhfiLgf2VcjvnbR/wAIb4iQEf2Tcnnrsr6ZaBSOBmk+zrjO3kHoKPbMOU+Zf+EM8RZ/5BVz/wB8U3/hD/EA4OkXWc/88zX04Y92RtwRinBEC528/Sj2zHyHzAfCHiAA/wDEpu+vaM1G3hLX1JzpN5/36NfUwiUgHA96jeFSCQADij28uwch8uHwtruQDpV4f+2LUn/CMa0F50m85/6Yt/hX1IsK46DOKTy15G3ntmn7Z9g5T5e/4RnWhgjS7zOf+eLf4Uz/AIRzWASDpd51/wCeLf4V9TpEj+nTnFHlIM5UEfSj2zFyny0fDmrj/mGXfX/ni3+FNbQNWH/MNux/2yb/AAr6njhXJJUdzTvLQche/NHt2HKfKP8AYOqg86ddD/tk3+FH9h6mW5sLn/v03+FfVjRDeBtHShreMgP5YOP50e2fYfKfKn9jamuP9Auf+/Tf4VGdI1BTlrK4B94m/wAK+sRboCMqpz14oEEO4/IBn2o9s+wcp8oLpl4Mk2k4/wC2Zpp0++GT9lmGPWM19XSW0ZfcUBxS/ZoSyqV69eKPbvsLlPlFtPuwx/0aXp/cNKLC54P2aQf8ANfWQs4QeUXgY6VFJYxgbgi89sUvb+Qcp8omynJ2+RKM/wCwaa1pcDIML8cfdNfV/wBii2/6hC3rij+zYAOYE3deRR9Y8iuQ+T2spiAVjkOP9k0fZpMHdGw/4Ca+rv7NtthUQR9f7tRnTLQ9YIgPdKPrHkLkPlT7M5Ujy3/KozbvwQjY+lfWA0uzY/8AHvF/3wKF0ewDZNrCf+AUfWPIfIfKTQ4UcNnGelR7GUDKEg9OK+r5NE052ybOD0PyA1F/YWm45sLfg/8APMUe38hch8pFTnBQj2pPKPOATivq4+HtK24+w2xJPXyhULeH9KLEf2bbeufLH+FP2/kLkPlYRt3U/lRt5HB/KvqkeGtGK5fTLU/9sl/wpp8LaJx/xKrT6+SKPb+QcrPlkIQcUFWx+FfU48KaIy86TaDHfyhTW8IaFlf+JXacf9MhR7fyDlZ8sYOM0oQ9uRX1CfCOg8f8Si0Oef8AVDgUg8IaBtKjSbXn/pmKPb+QcrPl/Yc9KAnTGa+nR4M0A5J0m0zjj92KafBXh/gPo9px/wBMxR7fyDlZ8yhTzwcdacw+XgcV9K/8IJ4eLDGkWvp/q6U+BPDuGH9k2m0Hj5KPrC7Bys+aFTOM8CnEY4zwD3r6S/4QPw4xJ/sm2xj+5imt4C8OBif7Jt/++aPrCDlZ81Y7+tOCEge9fSLfD7w0rgf2XAfbFIfAHhpV3jSoc9OAaft12DlZ84kBeCDgcU3oMY4r6PHw/wDDZOf7KiPJ459PrTf+Fe+Gic/2VEM44DN6fWj267ByM+ccc8daUqenavoaP4f+HmlkEmkx4B4O5v8AGnj4b+GWyRpq9ezt/jR9YiHIz52HUCgrlsHoa+if+Fa+Ge2njOf+ejf40x/hr4aLcaf0/wCmjf40fWIj5GfPJXqR29KVOeMGvoQfDDw1jmw6jPEjUz/hV/hwvxaNg+kjf40fWIhyM+f8AKVpMYOe2K9/b4YeGtuRbSAnr+8amH4W+HgwAgl2n/poeKPrERcrPBMHggZFOC+/4V7yvwp8OsufKm6n/loaY3wp8PLyEnH0ko+sRHyM8KI3DqOvSk2+1e6N8KtALgAXA9/M/wDrUrfCbQCDk3GMcYej28Q5WeEhCc4yakRWClh93Ne2/wDCpNDLAiW5HbG8f4UN8JdEOR5lyo9Aw/wo+sRFys8ViBPOPbmvcfCW8+FLGNcAGPgVUb4V6PGdiy3PPHUV1WmaXHpWnRWsWSsK7QWPNZ1aqkrIuKsWLZtkIU54op0SbUx70ViXZHWuen86RevPpSspJA96Qgk5/CixA3YM5U9qaQSpxjNPwd/6UzdnqcHGQKBkR25GeuKVTt3Y+bNOYD5TxnFJuCkjPHcCgBsY3nA6rTQAM8cnmpkwE7cA8VGCCQdvFADVUYPAGOlKFKxZOPmp2zGAD1Jpq5Y9cECmAwBdrZwSMYpWUj7vpTgq52n0o749RTEQhMgAEgk9qeEwvPfilGA4I6BqUHDg9eeQaAEwN/PX2pEjKOSfvc048Dtk5yfams5BOfwpANK5XcTyDximuo5yKmUZQ/h1pr4IwR2pgMHBz0pTH8uTyc0qkg4wCKCevPTmgCMIxYY/GlAI3A9acvIPJFOIC5z1xSARhhVPfFN+U8+tKT936UhXAyfWgARQznnAz2pjYVzgA445qRAA5+lI30GaBCAegGKdzkZ5FAQYznqeaFPIJBxjpQMdwJAeeaDt6k9qaQWjIzgjvSqgVctzxz7UwAxhpVYZJApy4AK4x/FQxGQBxx2oj5GO47+tAMDk7cDnvSquMMO4pWAzmkU8cHOO1ILA2w7t3HHNNRAXJJ45FDbQWPUEdKcm3jPHJNGoEyrv59KaV3Dn6U5SVBHrTTnIx061JQ3cPMwR0ozkk849aR+SSDgmhNipjk5/nQAMNg45waUqCR6YpmS2fRjUxxt49KAGD5WPPFG3oSf0pygYbd0zSM+0feHzdKBkbLu6tjHNNwS3Bx2x61IQGDZJ4HNAATJBxzimhEYTEnoKZtG5hnqMCptuSSOgpu3LA+hoAYowFBPHNShUBAPb0ppGScnn2pwcEfMefYUXFYAByAeM0xwNh5wcAc+uak2hsc8U2ReDkZ96AsNYAHd/COKAhwWXFLj7oPSnfw/jjigCIA5Iz2GOKHChj70/G3OScmmEc5JyaAGqMMDgkUoQAEAdTTslVyf0pq/dJJIOaABVycDj60EA7hjvmnnBJx2XNNHKBgee9ACOOSSOaZjcSOOnSnMeWLDGKFGWPrjrQAwk8BRgjrRtCoOMkck1IRg4HOetGBwP73BFJjI1XduPT1pvCgY4OakOScjjIyaFA3Y28kZpANVF+Ykn1pRgyLxxT1AAI45puM5KimA0rypX0zzSbMOv1p5GSPT1p+cKWznnigCHBLYB478UmOAPx+tSkE98H+VIVBUDcc47UCGxALJlvu9hTWBKE9s9aUKNmcUAERnH3T2NIaGIoznrjripQBjt0703aDg5xntTuDhTxzjmkMZtG0OeMGkK7s89akUfKUxlc0xV4IHc0Bca0Pzfj1qvKuAR6nvWgy4QnvniqsqhmCnqeaAKwi3DI6UVajjCriimI3mJ9qb1OKU9BSDJJqyBpz8xz06VHg78g47VIRjcBzk80wkFSB1FIYgAG/jPakC7S3v396kGMEU05C59KBiKvlgn72RimAbkAGM+9OYsV64PpTlxgdAc0ANx8qtxnFMK4yR36VI3MYHAIJprDGOfypiGlchW9O9NDYc59Nop6YHyjpnJpGQbsHjr/SgBAeDxgChQzMSccYpzrkZHI9qbyD1oAUg7jxTCArD+tSs2SeMMF61Cw+9xkjqfWgBwOVC8DJpG/wBZj26U5RmPkfLQqgAnP/1qYEagbcZ5oUggDGcEgmgLhWOM+9KQQmeOf0pDGrj5sjilfaSMDHFIfutj60FeMn0xSAdgFM+lN7gEZpR90c0EsEyCOvWmAq/d460HBzkdKAxCqODkdfSgtg8DNADsAY7jrUPzZI4xUikkhSOM8/Sgq3DegpiEIO1frmhsBCWx05HrTgSeCKp6q0v9m3JiXMvlNtx64pXA5+1udR8SXt6VuJbPTraZoAsJAadlOCxJB4q7o9pq9jq1zb3NwbmwIDwzSgbwT1UkdQOKd4UCw+FtObdtbyEaXcMHeQC2ffJNaVrqdpcwvcpKvlI7RszcKSDg9atvsBdwSDkAD2pg4XAx2waUYdcqRhuRz2rO1vWrfQNMkvbpXaKMqMIuSSSAAB+NRuxlLxL9sZLeHT757WeWQKCqg5HJPUegNc1NJq6eObDQ4tXuXgaAyzsUj4HOOi+1b9jKNb1uPU0dvs0EWxEKkFZGGTkeoBH61Q8Kxi98Ua/qsnVLp7OIdcKnp+JrSOisyTt4l2wqOpAGSfXApQDtAzzRG6urBGBI4OPWnAYIJrEs5/xjqL6R4avb2KQxSRKCjgfxZAArGT+07fwlFq17rU6yG1SaRTEhCkqDj7vrR43nXUdU0rw4p3fbJRJIB/zzX5v5ijx24bw/Fo0IIlvnjhjjXrt3An9BWsVsJmv4VvLi48OwXt/debJKnm75AFCqeQOnpWybuD5GMiYkGY+fvA8jH5Vx/i21EPhOx0WORleZobdMEjhSC36A1UZ/t/xA0jS7RvMttMt90mOQG2lVX04AH60uVvULneidMFNylzyVzzj6UwyxkjlSqnBORwfSuK0m+todW8Q65eTGOOG4NqhkYkALgHAPuf0qjqd9HF4KeCCfF9rMvmxx5O7Er7jx6AE/lS5AuehyTRpyzqoYjB3DnjNAuIXkEayKXAyVzyK86183aavoGj6fGLh7W1ErxtIQrhR8oPbqK6PQ7fThCmrmGNL2VN0zkkNn+IYz2OfyNNwsrhc6KOVHLhXUlDg7T0PoaVpEVd6sCpGQe1ea3t6ukeEL02twGvNVuGmt13HcRI4x/wCOitLXfOh8NaNoUDu15MkUe1ZdpdUUFiT77aOQVzt96sygFct6GnqTkcYz2xXC6ZJc6j4uSaeN7ePS7cQGLzMgyHPcdflxXcoSynJx2GfbiplGw0yQ8jjGD3qMsdmBzkVJuwuccA9PwpgJZgQcDGMVIwbcwAIwMZpqg9e1KctkjqBilX5F45z2piYhI5HX3pmAXJxmnchsqOvOKVV6np3oAbtLDBGO9GwjJ685qQcMq+1BBKEZwaAIgpZmI4J6fnQwCgAcc05VJPB6dac2Mrx780DI1UEsDyD60qqQpGAR605RknJ5NI5wPl9cYNAEfzBh0x60oOGBI70pyBg9ucU5Vxyw74pAMXcJcgZGOf1p6hQVPViDTHHUDk4oA5XI9xSAcylW5A/yKbGPlORkkVLwRuzxUZJzknoOgpDGkYAx0AxSKBjntgipGGUwMdcVFz369KLgOGeeOvJprAbwR0xUnTC9PemPwAOOaLgOCkr81MbKjb2zUhbC5b9Ka/U470gsIRiPgdO/pSHnP1zTj93Bxg8GmrnBUnPZaAEjcIDnAFCrl+OhpcAMNwAGPypHyuXXq3Q0ASbg77GHGDUAXMyH/ZqeNS67v4s0gU7yeMdBTATIHGf0opMA0UXCxqkEnAwKapDZ5xSvkuPrTSDnIA4qyLDgBgHoabgcgd6DkjPtmm72DEY49qAGgEBgfUE05s7eeQD2pY+ck9cY5ocZ5xQMaDnhuuaNp2Bu+aWNRhuOSeKcgJGDnoaBDM9jig/KwVjgEcEUuMqvy9DzQwK443cUAMYYU8845pWB2DI56U1iepHHf3p5O6LOADigBinaue3emjOQAARuNKw42c561xXg/VtQvtS1qO+vvNjtbowRgoF4BPJxVRi2gbO1JyxBxk0gAYEA8jiuO0PU9Su/GWs2lxeb7OzZCihQMhs9T7Y/Wuhg1rT7i4MMdzE02TwGxuwM8Z603FiuaY4X6mkcgKRjr6VRTVbN5ZYRcxF4cmQBslAO5pTf2q2hu2nj8ggEOWGOamzHctdgu3jFCDnYKrQaha3UBuIJUePGCVbIFQw6tp8rBYLqF5DkKqyAkn6fhTsFy4x28Z74pGBO5V9sVVudVs7WVYbi4iSQ9A7AU+W6hgjNxLMqQ8fOTgE9ufxoswuWAAXHXGacykrx0zVP+0LU2f2j7REIiceYWG386dFqVlcny4LiKUgfwOD0OO1FmFyymCpXnrTZAwxjpUP9o2qQySm5iWKNisjFhhGHUH3obULQTRQm5hErruRTIPmHqKVmFywrHIP8PenE/IcEYAziqk9/a208UUlxGkkgyqMwBPGeBWDqusagmprb6YbeWJYmMilgZA3bjIwM9TTtdg2dSoG88jPOf5UrDjnGD6iqOj3D3mlW00ssbzmNfO8tty78DcB+NWppYoIjJM6pGOrE4ApWsMy5/DGnTpLlZkjkYs8aTOFYk5PANSt4f06bRhpMlsPseAPLBOOCDnrnOc96uC6gk2oksZLAMFDDJHXP0py3kDQtKssexTtZtwwD7mjUQsMKW1vHDEoEcahVA7AVW1XTYNUs2tbld8bkHHoQcgg/UCp3uYViEjSosbDIYsMUqTxTR7opFcA4JDA8/wCTRZjILTTbeytPs8ClVycknLHPUk9yfWmaZo9rpazraIyrLIZXyxOWPU8n2qyl3BO5McqsV4KqckH0xThcxjdHvXcvUZ6UagMsNKtdOkuZbdCsl1IZpTuJyx789KuYGevI74qJbuAIG82MKcjO4cmkEybwpdcsMjnrUu4zLl8NWM+uJrMiyG8iUqjeYcAc8Y/Gi+8OWd/qlpqEpmFxbcRbZCAvXt9DWsZY/Lc71+U/Ng5x9aVZ4gw/eKc8j5hQnIDmfExsmv7GC+0++ZEHmR3VurERtjG0lec4z+dTeGdFaz+2XssexrqT90hzlYgMLnPfqT9a6HcsjkLjd7Hp2p6Fdp246A5FU5W0Ec43gzS83QkWST7VLJKwZ+EL/e2joOtRHwNpbWdrboZo/spUpIknz4C7eSRnpXUjBznkk1i+Jtb/AOEd0SbUfs5mETKNucckgc/nSu72GLHolpb6it4gbzjAkAZjkbAT2/HrVa28M2dubpT5khuWkbLtygcklVPYZq7darDaaGdTnGIxEJDjkgdcCsy38RTNqFjDc2gSO/Um3dH3dt2GHY4prmEyFvAmmNZQW4M6vAymOYSfvAF4Ayc4GKur4ctDq1lqBeUy2cJhiBbgZz83rmi+19bPX9O0v7MxN3uxL2UBSfX2qxqerJp7RQInm3lw2Iogcbj3P0GM0e8BWtvDltb6ndXyzzFriUzGJm+XcRgn8v5VoWNgLKJoxPLL5krSEytkjJzj6c1U03WBfyXMMkLQ3Ns/lyIxz2BBB7g5rVUhlGR14od1uJEh4Gce3NRkfzHSl3qVxnodv4+lBAVgRnJUHkYqR3FGFLfnSZyAcYppfJ4xk9OaVTkKvr/OgBVBDg8ZpTxlcjI5pADgD0oX75I7igY370i9h1pzZ3ggcetc9qPiVNL1220o2ks010paIoQBgAkjk+1Go+Jn0uBJbvTrpUaVYxyp+Y9Oh96rlbEdB/y1btxSEAsMnLYqOOXzEV2UqGXcQTyOKkIOOPvZ4/lUsAPAA6H1pdpYZPJ6j3qNmywGAeQOtPU5bco6A4HtQhjSCGGSc96JOcbTjJ5pW27gxyM+x/OgnIUY4Oef8/Q0BcR9yOBgHIpykBgOuaRnXjnrx9KXODjGGH8qQCcEbd3Oe9JkKc560r5+UdeaXaCMkdRSGNZCFwOeTUZxuPHepz8vHWodoLHsSaAA4Lc9utDAEggZUDNNZiobjPNSAEZyvG2gBMkg7xj2pSPlBwMU3Ofc5xTwAABmkFyHqxPapNoUdOaCuMn+LrinBS/1oAj6Haep9aUg5H93HFBA8xTnPHNOII4HIxQAqhlJx6UZUqARSnKAnBz6UhA+X0zQBTnMokwjHbiip1+VRxnPNFIDVYjKg+tLxwaa5PHT15pVYMqnNamYhwBgVG4bJ9+KlIyxwKQ5IGMc0hoiHyjOM+lKCcEk8YOfalIIwB+NMY4Q46njFMBTkDOOnNLzuXqAeaU5AOBk4xTFLDGc9DQA5xtBAyc5poOUXsf6UpbO3J6U5RlMke1ADHySpHemFmw425xUwyAoIpko5OCKQDWJBDMAAQc5PTivNPB+nWOqax4lkuIllYX77WyehZv8K9LxudCcD1zUdpY29sWaKCOPzCCSoxk46/nmrUrAeb6HFb2/irxXb6eyKxij8sbujAN/9atTRbG2vtN0hm1FRNAqFYgE8xTjlfX611w0uyhlkuI7aFJyDlwg3EnvmkSwtFnW5S0hWWQfM4QZPHrVc5LRxKPcza5r0Ns6xoSDLNuGVwuDgf41vI9oujWiySR4cKIzJygYdOv+IrZ+wWqlz9mhBf7/AMn3vr60kmnWctutvLbxSW+B+6K5UfhS5gscn4VEqS63HNtZjcF2kiICHKDgenSsS8kkhk0m6L200Edx/qYh+9JORn368ivRYLG0s4zBDBHFEFztRAAe3I71HDoWm20wmisbaOQYIdYwD/8Arp8+oHHaYj3Wo61b6hPGjNdPiOYZZosDbgnt1puoBrHxL4dhldX0lLby1dshDIAQM84JxgV2VxpVheXCS3VpBNIvCsyAn9egqS70+2vLc208EUkOAPLYZX6U3MLGVBpelNDN5CRzKLhpzk7gJG6n075x2zTfD+m2HkC8jgVZkd41ccHG48E962ILKC3gFtBEqQqMBAMLjpjH4CpLa1t7SJooIljRjkqvA96nnHY8x1g3R8Ia7sS3+zNqMu7rvP74d/yq5qTS/wDCXeHI7aWOFxYsUeRQw+7x6fzruX0bT5baa2ktIWhmbzJEKAqzZySRST6Fps/l+dYwSGKMRxlkBKqO2cdOTxVKaCxwK6yNY8aaMJ40Btri5g3r92Tap+YfWr8omPjfU4bQIrvboHm4IjwGycZ5PFdeui6cZopPscAeEbUYIMoPRfTqal/suyW4e5FpAJ3G1pNg3HPqaHNBYp+GoxFoFsqtvwuNw7//AF6s6p9lfTrgX20W5QiTeOAPX88VZgt4bSLyrZFRFOQqrtH5Co72xgv4GiuoEmjbBKOMg856fhWV9bjOS8Im3+13FvOgFzEPLtC3DfZOTGR68ZqsAtvqOq+GJXz/AGjObmIhcfI7ZYfhtP512C6RZfa4bwWsa3MUYjSUD5lUDpn05NZ9pp11c6zJqF/bJA8IaG32vuJXOd2ffj8q0UkxBqkNkyafpckcbRMVCoR0VBkcfgPzrmTLLZ+BdfOnZjkW/nC+WOQPNGSMe1dZN4asb3UZL65VpZWG1CXI2L6DH4/nT9P8PWem3c8lqmyKcZeEZ2Fs5zg/WjnSCxzVxFbWknhufTsC6cIoC4zImwlt3r35pdbuUg8U2kOl2wl1R4z5+QQjRDIw/vxx9K6uDQ9OtrkXMNrEswGN+CSB6D0oh0OwS7nu1tl8+bh33HJH+c/nQpodjhNPleTU9LtNUso4NLmLtCPlKGbJPz+h6YrQ8QPMnxJ0RrSFHk+yyFUckA/ex69AfSusfw9ps9mlnJbAwI+9VJ+6fUU5tEsW1CG9aAfaYE8uKTJyq88frS50M5HSlL+F/EhnjXe17dGTncAc/hkVn6Xum1TwcbqNVVrXbGCBubEZO4np17Yr0BdE09bK5tltx5FzK0kse4/OzHk/jTToGnGazl+zjzbJdkDFj8i4xgYpc6A4vUb67sNZ1ya2tSUV4/NmU5ZF4yQPXnP0zXb6VJaR6PaNbN/o7xK0ZJ6qQMfiaI9Hs47i6nWHEtySZW3Hn8M+nFIdC097WK1MGYYHEka72+Ujpg5/SpckwL6n5lPYiuV+JOG8D3/OPmj/APRi11O7E4UjB24qrqmk2us2bWl7GXgZtzIGK5wfUUk9bgYWv3cNj4JMs1utxEbeNChOAdxA59ua5ey0rUdA1fRbmSdL6ydQkSOxLW+5TjZ6jtmvRpdNtn0sWEsfmWwjERRyTuUdMn61Rt/D1nb3MUw8x2h4i8xyyxjGAADWinYTMDxAy/8ACdeGcrk5mxzjP7s0zWY5P+FleHpWz5QhlAP8O7Y1dFfeH7PUdTtr+XzRPbZETLIQB6nA+tWbzTYb+JVlZ1ZGDJIhw6H2P5/nUqSsU3c5uySU+OdVmiBMK28aNg8Fvm/XGKsa1rd5D4W1K8W1ls5oPkRpMZIyBuGCeOSa2rPTYNPWZY8tLKxklkc7mdsDrU01vHcWjQyorxsNrKRnIPahzuyUrHNaDa6l9rsbxJG+yT24NwGm3b2K5DgevIrrGzwcDPr6cVmWGiRaaEEVxcGFBhI3kJVF7KPp71rBe+c4GKUpDWhw2nWc2rX2vKdRuomivmSJ0lYhAApxjOOpNEsdzdeNPsD31wIV08OyxylcvuYFuD7V0thosOmXN9PFLKxu5TM6u2QGPp+Qpg0WMa//AGx9om84x+UY8jaRkn096pSAt28bQW0UbO7hF27pD8xx61Y5EoUdB39KpXNg1xd29z9pnjMBJEavhZOMfMMVcB6jkjHOe9SFzi9cUn4l+HTs+Xy5QT2+4am8dZXS7UNjBu4W4+oNat/4dN9rltqq300UlspVETG0+ufwNJr/AIf/ALbSKNryW3SJg48tQdxU5Gc1alZoT3K2u3XlS2Fv9vaCN8l4ogTJIuP4cDPU81DZ6vcWmg6vdTGSUWcz7BIfm24BGSPr+tW7zw0lzfWl8t7PDeW8OzzY9vzA5zkEY71ZstDjtLa9hluJZ1uXLv5uDngAjgewo5kGpl6OmpXv9m6qdQzDcQ77mB8EfMuQF+nA/Cs26/tVfGEWmJq06RXMMk+FRfkO44UcZxj3rotM0GXTRHBDqE7WcefKgOMKpz8ucZwKS40ESeJrfWRcOrQW5hEWOGHPX35/SkpAY80mo3esHTWu7kLbW8YZrcLueQ5yTkdMelbFvLdLoQ8+Z0nRG/egAMdpOGwMjJAz+NJfaA1zqqalaXj210IhG2FDLIoHGQe9Q33hya/u7OeTU7lTEpSVUwFfPXj9PwptpgZ3h6XUX1ySC6vpp4xZxTFJAoAZgQeg9vWn6X4iW2N9/aE1wUF9LGJnj+RAGwq7gMDtW1Don2fXJtRE2RLEkQjK9Nvv9SazLnwjJcQXNpLqD/Y7m4ed4ggByW3Y3flSumGp0aSCaFGVgQeVIOciplOB+Heo4baO3tIoYwQsaKiDOcADH9KkJAT2rJ7lIYQS5J6/pQo+bpT8gjg9TTSC0nBpDGFPmwCeeaCAFGeCadu6Yxxxmkk55xx2NACA7VxgE5zThyBSMMgHjNKvAAp3ASRS3T71LvwSemKH3fLjuaSTcTxwOhFIBoALgdzinIrb24PWlX5SrEjIB/pTiBuyep5xQAjnJJz2pgJJ4wcdc0/bt/LpTAPnY9BSAjkxuzkgHoKKexBC7sZxRQBpPTdoyOKKK0MxxGBSEYXj1oooAQfdHvSBRxx2oooGMXlse1K3EsePeiimArgbs96YCdpHvRRQAFju69qXAIFFFIBXAyP900Qckg9sfyooqugDHHC/jSniEfSiikAh5WmdCuKKKYCyAb+nbFPm+6PoKKKGBCgGfxqQgZNFFICAk5PNSN/rM0UUCFj/AIvpR60UUFDPX609wCo9sUUUCYp6ikk5yfpRRQwEHDLjuQDTpFC4AGMCiigaGoOTTlOWbPaiikDEBx+dKBgtRRSQyVen4UooopAD8I1IPuiiikJDsdaFAyfpRRTAYFG/djn1pc/Mv1oooGKehqPuB6miimJDV6496XoWx6CiiqQCyAbicdqY3DrRRUgSKMpz6Uqgb2FFFPoA1gAvSmdqKKSGK3J59qCODRRQxAvX8aa3QfU0UUnsARqGcZGeKa4G+iiqYEg4ZcU1eWoopDFUDz4v92h/9Z+JoooQhpJyv0o/hz35oopIBzfdFRk/uh70UUmMeeiU0dCe+aKKBjX6H6CjJyw7YoooAAoMvSpSoB4FFFIBgGY8+lRtxtx360UUwHSfdT61MAC7E9gMUUUdAGDnGfSk7n3oopASQorRAlQaKKKB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g;base64,/9j/4AAQSkZJRgABAQEAyADIAAD/2wBDAAgGBgcGBQgHBwcJCQgKDBQNDAsLDBkSEw8UHRofHh0aHBwgJC4nICIsIxwcKDcpLDAxNDQ0Hyc5PTgyPC4zNDL/2wBDAQkJCQwLDBgNDRgyIRwhMjIyMjIyMjIyMjIyMjIyMjIyMjIyMjIyMjIyMjIyMjIyMjIyMjIyMjIyMjIyMjIyMjL/wAARCAHkAY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bx54w1HQ9VgtbMqoMQkYsO5P/ANauN/4WTro3ZnXOcgbBWh8V+PEUHH/LuP5mvPs9utAHZD4k65uBZ0zn+6P8Kc3xN1sE4ePr/dH+FcQ2aDuxQB2h+JuuFsh4+v8AcFIfiZroBCyRj6IK4oA8fNijByT+tAHcL8TtcBHMZ47oKX/hZ2thiT5R9PkFcOpO6l6mgDuf+Fpa4Vxthz67BR/wtHW1ycQn/gFcOzYOVxjFN3AAetAHdf8AC0tbPGIP++KT/haetgKCICR/sYrhc85FKeSMigDvF+K2uA/ct/8Avk/41IPizrRHMVvnHXaf8a4Arz9aFXn2oA9B/wCFrauMfuoCfof8aVPitqpLboIOfY/41586+hpBkDmgD0U/FrVAB/osB49D/jTT8WdWzk20GMeh/wAa88TL5p3HG7nHagD0T/hbWp7MLaQD35/xp/8AwtzUQ2PsUBGOOv8AjXnBAB6EAmjgMcdegoA9HX4t6mGBazg9uW/xoPxc1Evk2EBP1avN/m3jNSK5R8gc570Aeit8Wb0/8uMQbOeppT8Xb/cN1hEeezHpXnO5i54yTQV496APRn+Ll8zE/YYuOnzGlHxbuchhYRj/AIEa8zGQTTgO560Aelj4vXOf+PCL/vo07/hbkxYB9Ojxj+8a8xA7980jHJoA9PT4uXAUibT42IOAQ56frTl+LhBLNpwz0GJP/rV5ZknigE5oA9Wb4ulj8unHaOR+8/8ArUwfF1t24adntzJ/9avL9/y4FIDg0Aepj4thm+fTiB/v/wD1qnj+LsW45084A/vD/CvIzJgml3EdO9AHrX/C3bcHjTm56/Pj+lSx/FyzLgtYSrx1V8/0rx89qcG5oA9gPxcsMgiyn/FqavxesyxDWUoHPRhXkH50znOeaAPY/wDhb1ipz9in4/2qE+LWnlgTaXGSOgINeO7venK2CKAPY/8AhbOm/wDPnP8ApQvxb0vIH2W4GPpXjYbmkOck0Aezt8V9KzuWG4x7gf41LF8V9GaI5iuA2f7grxMEkYp0Q3ttyF4zzQB7X/wtjRQcNHcD1wg/xpR8WNEIJKXGQOPl/wDr14mxwc0mc0Ae1j4raIc5S56Y+5/9elHxU0Mpgi4B/wBz/wCvXiRPpQGxmgD3IfFPQTt5ueOp2f8A16K8NLccGigD0T4rEnxJF7W6/wDoTVwW5c5713fxVct4oTcMfuBjH1NcGBgEnGKAGsMnPtTepxmlbIpFH50AOI2jjBqP7x5zTmzvJ7UnTqaAEwR6DHvQGJNGBwevtS98470AGeOlGOF9aGOTkChc880ALjGRSsNuOc0g96UnJxkCgBoJJzTwMA+1N4B6c05TuoAcoGeRTGHJx607ByMmmsP7oJ5oATI7dRTjluSfyoRMmnmMjPBxQA3G4YB5pwjB6nmlReTUqhV5Iz/SgCNVO4dxnrS7Mk/WpkhklX93Gzc9SMVZg0fUJ3ZViwoGc0AUQo3UhX5hmtpPC95uXcsvzeinArVj8FTuY9iykEZJKmgDkNoI3AjHpSEYbp2rsk8IFN2YJXKn7pUjNV28NOCyCBkZcnGCc0AcoPvDIpGVSOOa3U0WRvM3wHAHU8VVOkvGhZkZcdiOgoAyAoHfmhhzVz7GCWKkhR3qFomzwcigCvgjpSqRmnlWA6UnQA8c0AMYgjp3pBx1qUIWPGM1GV2sc8mgA605RkE+lMGQCelLk9uKAEzjoaQEgYz3pV5FIeKAEbk0p4/KjgikJzigBy07jkenNMBwcUE4HagBRx070ocZGeMUzJK8Ug6YPWgCRsEcUztThkjFM55BoAUYPWl256Ug4FB9j1oABjOKKOhooA9E+Kpx4oQf9MB/Nq4InK+1d18VSo8VgAZxAvP4tXBnOKAGt7UN27UHHSkySvNAC55BB5odsmmL3z1peq+9AAvWnc5OP1pEXJyaecAkA5oAjOMdeKeFAG7P4UwAEk0/qPfFADQM8/pTl65pop4APPH50AITnmk796cCDx29KUIM4FACrkc/zoQH5jyPwqddvljPHFPtLSe7fZbRF2J9KAIchcemPSpYo5Z8iFGYdORXbaD8Obi7ZZdQPlJjIHcn0rvLXQNC0aNC6R5A6sR1oA8u0jwRqepfOylIz1OK7jS/hta2w33UgYj2yMVZ1PxtBYF47SOMgHaGIxz9K5DVPHl5cZUOM9DjIH86AO/OlaBpyKrxxkgg9f6VQvvE/h7TGKxpGzhuQFrye91u7uzlpGORzgms9iWYsSc46k0AeozfEy3R3WC0QKB8pyetY03xEvpDlG8sEYO0/wD1q4QDIyWyPrSDaD9PegDtF8dXpkBadzjpzTJvG920bICSr/eJPPNcd/FkH60u5WOM0Adlb+MVjURyQCRQMfWnt4mt7pnDQj5jnG3gD0rjEZM805VVg3zYoA7L7Zo8jKGjRM8ELwKrS2VpcSkwlNrN8uGHA965dIASWVxmnsJoZCUcg/7J60AbkugnGxXDP1AXms+XSJkzvjwAcbh0pttrd5bPksTgchhkVp2XiJWZVmj3LnJUfd+tAGIbYrnAIIOOR1qqyk7vXNegrHZahF5gSPaGz1ANZN/oKyTj7LhFPqeSaAOUAGNpGajIwxHvV+e1lgd43QlgfvA5qoFKknAzn1oAi6HFIx4FPK8k01lO3pQA0U09eadx0zRjHXmgAwB9aTGTSnAHH60gIzQAfjikxTiSR0pCB+NAC844ppIoJJ470n1oATODipMjHvTQMUDJOOKAHA7T0yaKBkMeRRQB3/xUwfFvH/PBf5tXCd+td58UsjxXnHWBf5muExk9hQBGx54pOtSYycYpp4OKAGke3NA5OKCwJB6NSE80AOBAGCaN2AcD8aQjIpB0xQApG0D1NO7008ECndzQApwcD0puOlOX3p6rySegoARFwfepwpd1VE3MxwAKs6bpl1qtx5Fqm7cOuK9Q0HwVZaEFur/EkwAZRnofSgDmPDfgC61YCe8LQQ+hHJr0XT9N0nw9bmONU8xR1/iPvWZq/i9LWN47QYyOvHymvPtQ8S3Vx5iCchj/AB9zQB3eteOI4i0UQBA4LZ/pXA6j4mluAVjLjB6kmufluGLnLliepJqFiWznr6UAWZL2SQksSTVcuWbcefapobCeUAhcCtKDRCRubc2eOlAGOjMThUyT0qVbS5fOVwOldVaeH242phhzyBxV1dAjDkvJlhye1AHGx6a7DBkANObTXUDnJPtXbQaVbAlSoAB+8e9KdJjYHYnXqRQBw6ac0mQAc9TSLpsjkgIeK7mKwjX5SnfByasNYDb9xQTwABQB5+NLkzj5VHXLHAqA2siyEc4Hp0NejPZR+UpkVCc8DHUVWext95LxgHtQBwBR06EgUm+VSGyePUV3EmkxEZKAdcHHFUZdFR0IU4I9qAOaF0rsd8YGe9KBE2drbT9a1n0N0bckYkAHIz1rJuLJ4WIZWB9MnigCSJrmBd0bMQO27rV6PXpUZfOBK44HoayY2mjHGdvvUyyxSpscbT60AdFBcW19blQRvY/xcVl6hphhJEfJPJxWaVdFJjJK9OD1q9aaxJHGYplDrjGT1AoAzmj+YqRTCFzzwBXSvaQX1uJYiDgcn+lYclqSW2jj3oApsAT8o4qPBBJPTpVgLtJGADUZB9KAI/4aRRg08jj2oOMUAJnPSgrxmhc5wMUmcZzQAn40nXvSgUhxQADkUDp70lLmgB4x6UUmSB70UAd78Tct4tIY5xCv8zXDuuG6YrvfibtHipgeohWuCkOWOPWgBvTp1pvOeadnimtxQA0+9HTpTmGRTcDigBdxxinCm9qdnpxQAuM49acqnBJFIDng1KOnAzigBu3nPTNbGhaBda7drFEhCfxtjgCptA8O3Gt3gAUrADhm7Yr0Z7qy0GxFhp5VSRhpUHfoaALVna6f4VsxFaqrT9Gc46471zWueKg+FaQse6jpmsLW9ccOYkmeRsbTk9P8a5iSV5V3Pk+5NAFm71GS5ldmbHJ4FUC7Z6ctTo43nbZEma1rLScOpcbn7Ac0AZlvaSzYIQhSepresdGCvz8zEZGa2LPS2AzIBgc7QK1YoIoWUBQp68GgDOg03YhbaOOtbFpbRQFXKnBOenWqz3hSV8qcDjPYe9TCQSL8pOT39cUAaEsqAEqCDjaTnNVTiRhlBz/F6CoXLLyueR1B60yS5a2twZCoG05Y/wCNAFhByyAAZ4HufWlRPnEbH5gc+x+tUodUtQNzS7Tj5j6CrVrdW7MjQyI4f0Ocn+lAExjjeboRj0PX2FPlSNCGXBJ/SmqVY4AIBPI96miKvIVYcDjntQBCyhvkKqBjjJ6VUeMFyDjHY1pTxYVucnp07VGYv3a7sccr9KAKnlYBXAOByO9V5IGb5uCqjBAq9tLcJ07Z6n3NEcWzdyM84560AVFh2RsCmeM9OlZ8luJuWjHpwOtbUaOq7WAK+561GIQ5yrDGM/SgDmLnQxJFuj47haxbrR5Y2GV69K9A8sqd4xgDr6exqrPB50eWUFR/eHegDzspLakjacH1oxHcEEfKcdK6+60pHQk9T0rm77SnhkIjGcc0AQ2t5NZS4zlO4NbMZtb6DKE+fnOwVhq+07JkwcYpV32x3qxx7UASXlo9vKwlGDu45qm6EE59K3oLu01CAQTgiTPDZrOuoJIHMRUsucAmgDMK8Co2B71buYDCVDAcjIwaruoJOBigBgJAzScnmlYEYpOcUAKTmkHAOaMHGaQZwaAFH3SO9JjijoKAcigB/VQaKRTxRQB3vxLP/FWyZPPlLn9a4hh37V2vxL58YzZ7RKP51xchBIHbigCLOc0dRk0pPJxSZLDpjFADckj0HSgHjGKUDH1pSxI5ABoAAD0pwHrTeSOKkVdq7QOT3oAXbjk9K3PDWgXGuX6KikQg/M2OlVdI0ifWb+K2iHyE/O3oPWvTb1IPDmlR6XY4+0vhpHxyBg8/XpQAXV9b6TY/2fpnlgx8STOMZ/GuH1TWzgorsXJ/CpdZ1FYIhChzIercc/WuWZt0m9+TmgB0jbm3OSWPc1JbWr3LAZIjBwSBS29s11J90kDoK6qw03ytpbggA4x096AK9jpWCgjTk9zW9b2EUQB2gEHnIzirNoyjftXBxwcdfenuAw+Y8nt0oAVdsu7aCADjI6GgJvfBBIA9OtMhXazFiMDoAe1XJQVQMq7RgYJ9KAKJtlknUYHqeOCKnEaQRELndnH4U6FwjbkOc8YpZjvkAzlepOentQBA+WHAPAwo54rktYvJHuFt9x8tPvfWuou5mt7SSfgqPTtXBGSSeZ5WO7e3U9qAHyS+YGDHBHv1pkMr2zK6uyEH+HNMdx5pXHbFIEG0MxPSgDesfE9zESkwWSPnqK3bTX7C4dUy8W4gEN0rgCTzjIFEcxBwGIx70AesqE8oSb1bPAI6EU9hhkVDuOOVbpXI+GWvS+7eVtgPut0/Wup3HYGjyWY/lQA7yW80ngDHXP8AKmKp89imeDjGO1TqhQFdxOetNWNiDkKq+xyaAEaMPCVVvfNMWArHt52Dg8VZWNV25GSRz7fSpcDbgfMT1+nrQBnPDuBQ+nPuKjW3wMMPkPA5rTKo8fC8g7cEVBNGqoP9rghe9AGc1uDn5cAcZNZl3ZBAy4B4zk1v7CY/LwCD2PUe2fSqvkHeVkG4YxgDhaAOIvdNVgxON3TNY5Z7ZmjmBKdM16HcWa5ISMY9/WsTUNGEu58AD+dAHLmEr+8jPy9vatG1vBcuIpiAyjg461VlgexmKsCYz1z2qGWNkdWU/RhQBNewmKQxNznkGs902naevWthJE1CMRuQJVG3PqKpyQMGaNhggcE9aAM5utN71MykHGAMcc1Cw/yKAAMApX16UAdaQ9s9KUelADSD6UqjilFITigByjiihO/tRQB2/wASsnxdN1zsWuNJxXZfElm/4S6UHGAi4/WuMbIzigBrcjNJ1HpS4BXk803I28UAAxmlwcZpKcoJoAcgyMVNBA88yQRqWkc4FMXAXrXfeCNCjhhk1S9T5Qu5VYdqANfTLW38KaOsjKHvJMbeP1+lc9rWtSzSvMzEMMgZHerGrajJJc3M3mbFP3FK/d9BXEz3EtxIdzk+tABJIZy0jHnrgmmwQGaYemfSkjQlgFOemPrXQadZGMq7DLHtigDQ0uxEe3ywu49cjtW1HEpdcjlBx9PX/wCtVSBZI5flIHpjv7Vpwx7WOflyMn/CgB0KFVMgBPB4x1owhiLMT17d6e2SDtJyFwGBxj2NY97qDW58uMHKrvbAyBQBfDq0hZeQBx7e1V9R1pVUxwht2PmYjpWFcX96IPOjLRxE5IP8Wfas2zvGN1FDN915QWJ+tAG/FO8rqsLsqr877xj8acutSWxXzD5qMTgg1X11zaxnyyN8vyZXpj2rHiMiKzO3zAYXPQUAampaiJbJ0VirPyVz0rno5PLJGfzonlydoO7HeogSf/1UAOwzZPGc5zUrOhhB3Zcfw4qFcgc8D3pCpLj3oAUkAAHqefpT7dY2uE8w7VzzikC5Py9AO9NyVbIbFAHZWWs2tvDtZCqrxuA7VrwalFJCZlkXb278ev1rzpmJABY8ilS5dIhGDxnHFAHpsd5G8ZbepOOmcfjVwyZjGPmJABbpmvLV1OZRsL5B4AArpdB1oTRPDM5JRuo4OOKAOwUKyEA4Yde/4GpgSHyRyoHvx6VkpqFvG3EgZm6EitCGVZELoAw7/WgCUBWYnGASfzp5gDMGdQBjgelEZMqAP9eBwPanyAnCnseuelAEXkxtHjb84bsagaHMh4HHBx3q1DG21wMhuPxzU32dVIzt4BY7j6UAY7xDHPIY4x6Vn3MatmJSMqfwrbdA/oM5PA9apy2vlQ7lbljySO1AHKalp6yxY2hlPQ965qWNrNxC4zGTwTXoE1sXJZeoHHoK53XNPEuZEU5xyAOhoA5lt0MokjO1lOVxWicahbeYB+/H3gP51nnnCScOBxUtuzW7+ZuIQ/K4HXFAFaWNpR0wy9RVQjjHetm7iUA3EIymPX+dZc0RB3YG088UAQlcjrTB1zT92ARTF78igAHQnnNKR0pecUmcUAC0UpGaKAO0+JRI8YXK84CjGa448/eAP4113xHfd4yuvXC1yL80AIVPbpSEccdKcMFevNI5HGOAKAEANSKo/hNIDx0pyrnAXqTxQBr6DpjajqUSbd0aEZwPeu31m/Fn5Gn2z4QIN2O9Q6BEmh6D9pKZmfIUjruI4P4dawNZvnRfMkB858n72ePX2JoAzdTu2lLojkqG49ayDy20Z5PNSCTe5cnt3qzp1s08oOO/pQBe0uwDsHK/dFdHbwZkRSMDH5UWdogjBHPfj1q5G7LMOOPpQBZitkIyjfd65qeJlAK4z7mkXAbIGT3ApyhXbzNu4Dv6UAFy+2Eb8Bccle+a5C8uLmC4MgXkfKMjOVroy9xLqHkbcQqgLZ71j67exwMUUL8pxn1NAGfc6rdXUKwLbIuMAgDr71l3UMiEyMm1wenpV63v3yDhckg8jqKhv2WeaRwdxPJ44FAEMt3JcRxebyUPFDu8pOOlVsc9uPanLIyknHP6UAPaHy3+YYJGaibaDn9KlL7iS4PtUGw7s44oAfvLrxjGelNb73B470qgA/LnP1pcMOnfnk0AO3MgB2nH06ikUgy5C5x1FW4HDukLheR1qKfZG+1APvYzQBDKTk/IRTFU4469easy3IZNpUZPBxVVnB79OBigBoxvOTwOuKetwYpN8LFcd6j++T0HFMxgkUAdHp+ruz/MoZguGX+8BXSaFdl5pUjYyKQGAJ+77V57E7RSI6HkHrXXeHdRhiunz0kxk+/cCgDuIJ85GMkdO2asJlUJY5yOeM59qpRMq7nVcjBx61OkzMyqMZ25xn+dADypG0hjnI5z29KkeVyhBO08gk9cUxVlcMhYY+nf0prpKz4LDgYJoAjiiZcBiBnkZPP1pZ2CKEPz5OTxSkNu2sQdoJBIqJizbCzZUfzoAqXH7vI9+oPWs64h812BPLAkcVrzRrLkhcgDkVRnh+cKNynHp2oA4zWNMaNN4xkcgishTvTcy8jO4Gu5vY1EAEkeQzZBPYelcjfQfY7tm2/u34PtQA2xkDxPaybVyMg+voKoPGyO0Mi7c9PrTydsuFzuXkGp52a5h85sKVH4k0AZBQglR1z3phXaeetW5lGxZRjng896rsOM9aAGZ460nXmmgZ+lOGBzQA7HGc0UE5NFAHXfEJt3jC8yPSuUYHFdb8Qht8XXnfkdK5I5B5oAaecYpAM/nTtvOM0BcAnsOKAJMZPy9hW14XsPtuqoWAKIc9PcVhru3ADOTwK9D8OWcOl6RJdTcOVJViONx7UAS65ep54t0UGK3TBPQF+c/wA64fUbn7VOWCgAcHFa2py+TGxdgXfkketYDvjPqaAGKu5gB69BXU6VZmC38wEfNx9KxNNtmkcEgEDnpXY20G63UKV45IAoAkijJiwDkcZqZRvlT5tuDgcZzUMakr3GDz7CrIJVRg4IoAsoqkuQTnJyOpNTh2WMgYAHIHt9arR5VQcsM881K74hDsQQDyKAKEN35E073DFSTu6cgelczrJM8zPGMwsS2e+a3rlo7i6TcF2Z5IHWsHVkki3bHJQk5A7UAY4bDbQeMU5HI3HAbHQGmRqJHJydoHOaSWVCflHHSgCQyFyW2KM9cVGcjhupHFNQcnHGOnPWlf8AeNkdaAJQGkKnHCjpQ2MD1pmSvy56jrUlqC7eYeiCgBSiqcMDvI4xUeGJZU5Cjn2qwCr7jI25m6HpU0ZjWJy3UDaMDuKAKDlhjj5ugIpp3M+0knB5qysb3CFkT+LrUDLJExLdc4FADXK7SBnOeKYqbhj+LvUixMyhh68+1CAKxBBJNAEKKRuUnmplhyBhgD/OjALNwcjg00ycDHQHmgBpVgTxVyyuFjfGcFhtqAbWUkcEc4qNGCqc/wAXf0oA9V0O5WSySItukRMMfcVoxYlkJc4wPSuA8O37K4iLEtjB9xXbWbiQquMr3z6f1oA0I5tpyFX5vlHH6/pTAysjMPzFDMuFwx3Lxzyce1Js6ndgE8DpQBIoDpuPA2kYPc1EIgUUEHG7v2+lTMpJjOSACDz3prIVdcAkM2T+OaAKdwuZiRnk/L2x9aiIDg5ILD9KluldXLJ82GwSeKYbY7QqnaWGeetAGXdKzx/NyvUL/WsTU7LzYCpXJ9a6KWFnUSMMDOOenHeqV1CCeGAXHPFAHBGORVYtxJHwRjtTFJSVQR8re9aepwta3W/blDwT2IqlsEhOSPl6UAQOm0tEejZIqmQVBB61e2b13qdpU9KivYgNswxhx60AUNvXHalA5yelOYc8dDTG6UAOOCeKKQdjRQB2HxBIPjG9+orlTz+FdR8QQD4xv/Z8fpXL7flB75oAYSfwp+Dtz+lMbJNShWZN3oelAFzSLc3moRJtyFIJ/Ouy1iZ0WOyUgLEm+QDkFuw/WszwhbKhkupMAKC3PoOah1G5LJLNuZXuGLY9B2oAxruR5n35Ge9VFXfLgDIp8jZUnp6VJZRFpV9z6UAdFpVsqRDJwT1rahXJ2ID7Y71Xs4goGVG3HWr8aGNgQcH26j/CgB3kBVAJJ57djTjbqc5JLE9e/wCVSMfn+dQQOTjv7mnRsrkFSeOoxyaAJEHyhX5wOcdqhmySE/gY9qmjAGcnoTg+tJJkhRuGTzn0oA52+kks53xt3EcZGR+FYV5dT3kW5iT8x4HSuulg82ZvNXcAmOnvXOamhTcIFCiM9D3oAyADBkuvDjqKiKKWwvHpmpbidpsKQF2gdKanA3r+dADdvGBxjrUiYGdw7HFRyMSc5HXmlBVhycdqAIgMkcnFWY3KqYwdoNMWIfaBhhtHf0ozuJKrn5ucdxQATNtlUAfLgc1YtVE7pz8pDHB9cVHNZFyCjFsfw1HHHOrBkjKsM80AdbptkjQcAAYzWPe2Ze5cr1Q4APFXvD+pSfafs1x90jAGO9a1zp+Z96Ln5h+frQBy9xbta24QKAzfM2agh06SVdzEoSMg4rY1CAtfRrJyfLwe3OagubhYYGhB+c9KAMaYeXKMjBIwx9arMcnA/Crl3K85RMDco24Ap1lp7PIzMOMfLn1oAZFEViDZzu4Ix0qFl7DFak1sYWIHcDg9j61juHSQ7lIIoAt2Vy1tdIec9MV6NpEgkRJVOFK9zXl4kHmhj2INd/4amP2Vzww3EKM9O9AHTwuwmPUx46kdDUhcglSCWZs5xwBTEc7Y9+CTg7V6g1LFDmZ5Tgqew4596AHuu6QD+7VkgCMH5d/GMVE6lSgwf9r8aczsfmIwqcD3FAEDlWBUqN2cnNVyRHvyc5GDxnPtV4xqPcyD8arXPlhRnJ4wOuDQBmzB2TYehPK/4f4VVWJGLKwyPzxWlKFOzAxkfMe49qoTfKrGNMs33ie1AGJqmn7/ADFZPk/h45rmAnllo36o3PuK7a4XcmZAQenTFcpqERhuSxHDDGMUAZePLmdT91ugqIjzLeSLkshJH0qeZSI1fuh5PqKYVMNwkrDCSfqKAM4nC1HkZNWLlAs7hc7c5GarYw1ADs8YoozxxRQB13j1seMtRBP/AC0PauXLY75FdN48YHxlqP8A11P865duOlAAT6dakUE4Uc7u1Rjr2q/plubi/hQAH5gaAOvEYsfDkQQhXmwpz6ck/wAq5q+uA77TnC8L9K6LX2WIwxDpFFgqD/Ea4+ZgzfLxgeuaAI5jnC8fh6VtaLbA/N1ycA+lYaAu+AMmuu021ZbdNpXpzk0AbUcS7Bhhx29anVQzhQQWP3vcVHGmFEe4EdR/hU0UbE5PpnjuKAJtowxIGOmPaltUiYM27oMLTgBwNgKccg8/SmtuikIjUBj27UAL5fzA4yM/LjsaVkyGAbNOI3YPT1HvT9oZvmxgjAHpQBXgiO44K8jBUnnNcze2ZLypIhJLH5l711bRmNQd2D2weahkTeoZgMLyfegDjZNJtzghXXAycisq+AjmMYBVQPl967C+k2XBby98eMEe1crqsTEidlwCeB6CgDNJwRzkUqrubr3pTjI5A46GljwmW+97UAG4qTg89Kv2aqqqzAHPWqaRBydoAIYYXOcmrtqjRI6zAKQc8nr7UAaW1dkkq4z0FQPN8jKibmyEPH61c06wZ7Vt4PzOSoPYcYqtf6fNbxkx5OWycDNAD9KjSHWAGkCsi7t3qeK7QxM67mPLc4xjj1rzy1W4kvYmhiYspySR1x2rsLLXJlDi4iYHp8o/SgCbVLBSqSgDK8Z9a4+4VTqLxlzuU4AxXerNHdKfLZQCufm61yOv6ZLDdi8hG4YDHFAGPbp51zLKCMoeV9RVuHUJbm9C26LGgXgdaqxQyFnmgPJ6qfeoreG7tLlnWM5HB44oA2ZVOQHO8YzuxyDWJeNHLOyp1HpUsl5dJkmYL5nXIqqrBMgEPI45agCuQwOTjIHT1r0Pw5Cq6fCMEgruY+9efKPnC5yCcGvR9GdUtoljI+QAY/xoA6O1UIrFuT1HsKswD+MqSBz+HaoLdg4ww6jJq0kjGPAGFztAoAlcqyoM/MOeKbKd6AZ2HHTuadjPHQpx9aayKyZA+b1J70AV4TIy5GcA5yahuEdpyWIGTyvpVpXEcLEg5XqBzmoZ1MkfmDnjJHegCjJkn92O/U9qgkj/AHZBXB6kjvVuQMFzjaCKjZQ0GccY70AZvkExM5b5VyCD39q57VrcPBwSGzuA9K6ZpAJZIwNg647Gsm+hEjkL1I/WgDlVQSDkj5hjFZ7ozxSISd0XQda02jaGQrgZDZ/Cq7oUvCMArJ8xoAz7lS0UcwGMjDH3qoy/nWixH2WWJs5ViwGKoEkpmgBg6ZooFFAHWeOpC/i7UV/hExxxXMsARzXR+OePGOpY7zHNc4QWHA5oAQA7a6Xwlblr/e3+rU8k/UVzYPpXbeGVFto1zMUBJRsHPc8CgCvq04+0TzffR3IU57dq5gjfuftWvqTMiCMnkc/nWQ5IX26cUAWtJgEtyu4Dg55rtIY/kUkcY6nrXN6PGAQQAD6+ldSgJhUoS/Y8UATRFdvCfN2Ymp1dol2v0PT2FRxr82B029qsvGpjywBGMcnmgB1ux2gkjg8fT1qV4wWaQHcw7f1qNHUqcAHAwB7VMUwUKuSu3gY/nQAikfdJ+VuuBnNChUk2hcZHpQ218EN93nFSNtwzDg9eOc0ARGPMxQHcQOPaoSfl2bAQPu5Gfzqyn7pxgcuPvHt7VHKGYrkgcEEj0oAzJlBDf3cc9xWbJpn2yIwnGG5XNa0iqp+UADPBJ6VViXy7liM78cen1oAw7jwyqhlQ4Ydj39652eJ7ad4nBDdM16EU3W7SlyHz371zeuxwmNZUw0uRQBh27mOQSAcrzVlSJby3L/MNodiTioIyEc4wRu5rorLSUuZEmUZwOB7elAFzRLiaa88hwDGV3rxz1rpTbRZJ28DBOR19jWHptq1pczySIdzthcdl9K1Lm4lt7disbSOTkccCgBosoLclo1RSzZwOnNUpHQb0OAdxHA71yuqajqbXRE+5M8gLxgVd0uS8ns3k+ZiG43D9aAOgt8I5BPOPm/8ArVbS2V1PmfMrDj0rFiDy4iKEueSgPU109tG0NtDG4JkAySD1oAxf7Jt0dmWLn9Ky7qIRsyKMZ+6a6i5UJHLIxA47d65jzkVmncHahwO5z6YoAzJtBllAfccL14qM6OsKMSSX/hJHFNn8RXhcoIkVQe5Py1JFqryxlJomG4bhzxQBk20Z/tJIn/56Y4716FpqKWxCxTGcoeM152sohvxMR0fcPfmusbVSQZLedAVTOwenr+tAHc252DZggEevQ1ajBA3YGCc8dzWHoF41/aI7Pk8ZH+frXRwwfuCSc4bpmgCXcu1QWyQctgVFcMGQ9OvFKsRAB4GR61LJHyoUlR3oAgEbYXac+xpzoIww4Yfwe9A3IxY4zz9aSRQyquRjrkGgChcxKzjapCDG4+9QsFaIp2Y4Bq9PHtUAdM1A6fIrA5JyOlAGRKnzMSAR0+nvWbcJsYheCfxz71s3IKxFgoGOtUGYlDtUZHPNAHIXkbRXI+bkrjP41VvF+WKQDGPlzWtqdoWYy7cYbPJ/Ws64VptOOCcq2c47UAZYJW6K5GHBFUXIBZSehxircylJoyO2OarTj/SWzjk54oAixjkUU48CigDp/G+H8YakQPuzt/OucY/ODjBrofGrbvGGqDPP2hufxrnd3zEEUASqu4gDHJwK7yGJbbw6kRbazsP5Vw1qm+4iGf4hXZ6jJ5dtBEp48rcc+tAHM6hJvlbg53YqkVLTIvTmrU7B7jjrjJqBF33YGcAdTQB0WnQYhHY5zmttAyIMsWY8enFULINHaxjb0Od3+NaYQuvy49TnpigC5GE2blzg4GPSnKPOQENkAkZpscR8sKG5xkEntQoMZIGMZzQBKI1VA7/wdAP60oJds8sCOAOlKhXG0Abeg46n3pdoyCoJUdcetAEvlbn+YnheeMY9qaGO8MTsXoB0OaeyEhdrZC8nPeo38rBG4bhwSB2oAlJLkYI/Lv6mqlxMrYjzkA/3Rj86toyFRlfm24B6gj+lVJRvJwMDsKAKcikLvCjP4YNVbmVViEzjbhcEf0q2+7K7+gPAHeqeqW7PayKnPOQT1HtQBhyXlxd5zJsijHYYwKzJLwSMyqvy5wCTUpYqJ4mUruBGazCGCsApYigCwuGkBJ2KD/31XY6ZF+6AG4H0FcotzD9iVFT5x6iur8MzS3UK+dhWHocE0AdLaQAldwO7jnHSrVzBE0ZUHnOOO/vSwQlSZFyQODV1VB/Ed/T/ABoAxH0eKVQZYY5QOnGTSC02Q+SlvGgH91cVuAKjhUDFgM88UphRd6xqSxOTkk80AZFvZRxEbU3MBkN3x71Oyv8ALuB6dfSrW1QhB++W4I/z0qPCFigb7x5oAoX8Aa1cgbTjIzWBptlFcySxTHPz7gc9/pXVTwbmwvTaQR7Vy8ai31jGTkt69OaAK+oeF7aS6E2GXPUAcGobzTE27FTYqjsO1dizgxbsDgcjrmsu9VXXcsZwByfWgDzS+i8q6eLOWzxxV7TdPmmH7hd27GWJ4A6EVBq+P7RfqACM8dK1NJaa5dhbuYYkU85xzigDuvD1itpYCAD5wAWPviumhAhjJdsAjjjrmub8PmRbP523ySc7yRXRjLqiycEjFAD3Aj24JGSMjFSNGTkfNt65x3/woxHtHzcE4I7nFE5DE7GKADgHvQBDw784dT1AGTUKsrsU2DgncQO3tUkbHg5GRUZkCvyjcKcnFADJNoYhSSAP0qCSIxkjAZQOhPSrjFSp8vbk8jPQ8VTlLbcFgT2IHSgCnMBPC3OB0UY/WqUloEgKgA45PPNaMjB2TeuBjgiqVyyJuKbjk8g0Ac3qUP7o4BBz61iRnMNwg5Gwg10t8g8kkHJx0PQ1hWEQaWQFvvAr9PagDn5V/wBHz0bdnHtVS6GGjIOCVFaMkeTNwdoJXk9xVK4O62ibjA4oArEj1zRSL97migDpPGOR4v1TP/Pd+fxrBxnmt7xif+Kt1Qf9PL4/OsMYC5oAt6XC02owxgc5rpdYdo5ZVXkRgL9CBzWL4b51dGboBz+YrR1qYLJcsrH55Gxx70AYTAeYzHIOKdZ5aY5GcmmkMVZi3epNOi8ydQBwTzzQB2VpkonABI6HpVwFllxhQBjr61StpNhVm5ycMo7fSr4y7lsgBj19BQBJFtIB3Ddknjof8akZS6uo6k9f8KrJH5bkkfNnn3+lWhuKFh948DPWgAjgZSoIOf51eiUkuudvy8e1VI2cgLwwPHPOanVWllO4gYOB6Y/woAcrMsgBJbnHtSOsbMNvZuPf605hyS3HPy//AFvamMR+7BHVqAFjgLEgnq2eO1E2I2yuAB0PpU0S7QcgYyeTUEsQlypLFcevFAFGYbyCeWXr2qJwXiJZRgnFXCigASHkcZFRyYVSBx3yO4oA5m90rdO5jXrnj8azYrRI53gYkADLsO/tXWMoeQE/Kx7e39Kw9RtXgleWNMZHK+tAFSOyikuUZUHlA5fA4rotGVE1DfCEMYTG3OB1rmtOmle3mi5DtnGByPaug0gywvFFKuAeMnuaAO4gYcDHBGcdhVqJiiNnBycjPaqC7NqbQBwASDyDVxBt2tjKg4PfPvQAkjFU3YGc0okLKSWPY/KO1O2iYM3TaCeehqJxjaU6Bcn3oAjk2vI+W+YHkf5NVHIXewP3TwasSR7l8xclj96snU7e7ZGjgk2swx9PrQBqWpLo2Rk4PNchqYEWqRyLwc881Zgub/TFCStujzgN3z71handy3d0BCMFTkkigDq7K7aVGHAI5+lJfyjy23kk4wOMfjWfpJHk4ZmLN1qXUZNsJDdu/sKAOFuw1xfSkAY34Oe1b0Aha0eyVkQFd7SAcnPYVkWMZvLu4jyMkFhnjvUqaZdySiFC5ZgaAO88HqY7SWP5mSNyFdjkV04y+NzcAjGO9ZujWLWOlQ26qPMIyx9TitGIHd5Ug+Yj8/agByoOTnIBqWfLxADp7UzOHwB8oGM+lIrMykFAxB4JOKAG5KRbSce3X/JpjIpGSM89akC4lJY/I3QehpgjVSQxO0nOfWgCIRqrh1Jwp5BFMl8orhiAzZ/OpwhY8HCjqf8AGq7IX+dOXXIAPSgCAplTFjIxzVC4UiNgQCR0OM8VfkysW7DZA7DrVKV3REIAw/frQBjX0IEIwcsemB2rmhLtu9seAwODmuuuywhTeoPPWuVnjVdSO1QCxoAxbveLmUbsDeeKoupe0PPCv6Vp3wMd24CktnPT1rNb5YZk/wBrP40AUyOnqKKVsgc0UAb/AIuOfFeqD/p5f/0I1i9Qc5rZ8WNnxVqeV5+0uM/iaxv4wKANvwspN+xJxgZz/jU2oyZ+UDhn5AHHen+GPkkuM8ZQjOOlM1AsgjUdOpyKAMliTGcZHzdDVnSi3mqVHTmqrsPJI9yc1p6WmzYAAT1oA6GJ/lVWGD1/GtGAgYwOvr3qnHtaJRtwRyD/AI1cidQoKscZyMetAE1wG83IOeOnoPT60RbvwxkE9BUh+ZcuMr1yeeaYSgJC45HOKALURzGTgDHT2NWIyiuignJGfxqtCGCbCfepwpaIFTgD060AOkUHksSAe3rSMpLnGCSOQKkTDvsV14GPmod445o8kZxg4FACiJ1hJ7cfhVeTdAoBJ+bqMdRUyk7ZBywIJqo8zMmCcueg9KAGu+MHbxjKk1FLIGAY56d6cM7scklcYHamvkoSMhT0z60AU5AAxOMbh1z39Kh8l2x5p+UjOc8irTbclN3IGce9MLsV2/LjHQ0AZMGnhLxiHwpPHXn3rVtoG+17jyU42+tJbxmaRgxAVefetiJVRQ6rj5ODigC5bSFVUsgx3GetX4LgFjGONw6Y6VlRysU6EEDHHetCylQRs+FzjJOOfpQBaMpVCDjA4HvUYbMiq3GTkfSoxuYrtQYPOGqddojIwN5Pp0oASQxpEFyBhs1QnmjLnkYbqc1U1Rbm4V1hbawPGPX1rCl0/UZVEV1cnJxylAGnfETSRKih0yMgdh61ialFDDcLswM9RTWt7u0YiK5Zm756VlXWmXckpeaVi57qePpQBvaeyuF2jGPUVFrFwFhkDBSegxS6fEbe2VefMA/Sq91C80LPjO1h+OKAMaOOXT7sXATjYAfQ+1dXpk32+WKWFNhIClB61DHHH9iZWVZC53BSOh/wrX8PGEh4khWOYDd8ozQB01vEEiVPMZCBjb2JqdhlkduOeAO1RRKD94nO3k470+MsP9Z82Pu/40ABJYupYqM5yB1FKoBRTnn0zmll+dCVwARg8UjkRkHhkx1A68UAL5Yc5OC3bmoGUDksfl4PFWEBcAl9v+x7VExG4HhVHrQBF0fapBUDJ561CF43qASx5APSpAuSWx0PFVXO098dePWgBjTEN04BII/xqlcZd0YDaCOB6f8A1qtTIDtDEgE5OB1FRyIBENwC9QCTyBQBn3KeZEYyDgY+Yc5NcpeJ5eoOQ2cV1rDYMD7pA79a5TUFVdQznIYcUAY+pK41ByGH3QTWSWJjmHXnPNbWqpi7DjCqUHAPWsWRlBnwOooApkAjiikPC0UAb3irnxTqf/XzJ/6Eayo0BbJ6e1a3ibH/AAlOqZ/5+pP/AEI1lAlG3A4GaAOi0BQWm4P3SOKq6gx+Zcndk9SeAKn0MmWO4ZV52seD7VVv3DKmMdMk+9AFBl3QJ2H862NIGT0O7HHFZEv+pQD05rY0lCsilSQdtAHRRsNhwvI6mpogARu7/pVaA7lcHG7P51e2KHDgrwO1AE2/+AZBJ+Xjr71KYypDlhgcHA61GGJK4H6dvSpkRWDoMg8nrQAsaKG3E7vbsatRs7IDnOOAfT2FVIQChIkIKjOMdDT0mYIBjr3FAFkB0XKgHcec8UrRICpcEHOQfemJcLsOeWXt70OzGND15+bvQAXDEZKZ+bgADoariM9UwWHXNLJKVAOC+T1xjFNDnLFWxxjFADdpQZY7QeWb/Co5HwO43HPTqO1QmZyhVgMDjJNNLeWijIOT+B9jQA5o97M2BnGQR1FRExmPlM4PUHrTiFwzZKlui+lQoq/Mckeg9KAJImVJA20quDux1raVUMMTbQGIGGAPSsmyVZGJznnH1rdgiCgxuRnqTnj8KAIU3I6EEbR2H8NW435YBcA/xDg//r96rSMEDAsN38hSxSAIcFh68/rQBeMiwqIw2SeeOtWIn35JGRWcZQNhwQeMccVehYGPcxBJ98Z9qAEmCcnaAOckGqV3bZQEZD44xWkgjKnH4t120TBXUgMFOc59eKAOUkSfay5+UHPIzVNtxmyWwQehWulaJCp+7hjnJHesHUY9t39eODQBXMj71VUy2cH5cZrRt1jtZ0F5GMsu4YPAPam6XYtJIJWBZVPy/WtnU4Y1tVdY90hIXpQBQvZ0t9PeVIlWQtgdD1pmjR+VuuGdXnf5dqnoPWtNLGGWxEcqFj1bIqaHToYSrRJswCeBjIoAt275jIb15zVn5WQLkKe3FRKVKDBIJOQcVJAqPvEnJGcA+tAC4AKqy5UHk+9P80ElQPl6j2pudjBlyBgAkDvTpdpGASc9aAGiQtH1weuahG2RCjc4Jzil2ZGFOBnAzSAmI8Kd27BQD9aAE2ARkAlRjk9waqTArgEZBGBx196uFj829QDzznrVZhk5Y/LnH/1qAKUkoU5AJwQDn09qrzSB2MZcjjqOhqeaEmNkUlCDkE1XePagyAd33jnoKAIbss8KsAg4Az3Uf0rkdUAW8XK7vlGO3eunm2kYb7n865fVQWvl4UKVwCOvU0AZerRn7QmQcCIEVikfJKSvzY7V0GtLh4wpOBCBk1z+cLL7jvQBT69fSikP0zRQBveJdzeJdTPf7VJ/6EayVYnj+da3iQn/AISPUj63Mn86yRzwOvegDovDrII7hGGSVbH5VSvMBB8oU5x9an8PZEs0Y6lTzmmXqfuVzvHfHXFAFGYYRR/s1taOBKy4YBtvPPQViSPiIYPGO4rV0WTZIoAJyD2oA6e2h7/xEdTVlSFkDYHPAFRWjMsGRwQc5IA/CnhnLhySCWzz2FAF1ULFWbBz155FIr+XKzHIDD9aA5bftzwDx6+9Nd2ISMLg9cH+dADol6ruBz1FWioYqsSKvIGO4qvHtjmDSfd7471YUZIIOSfT0oAbJAUcjqQxBx3p6N5eBwFU4Oec5qLG4hgMN1JJ7UpbzWDIwBHrQASDMjvwVHC46VW3hGIDbSRytTTHeXUN7emTVWRHhKgk/dwTjpQA3LtGRgbe5x/OkkMLKiRqOOOBjmnbAPmDEjHOaPkGXKksx69MUARMA2QAdynpSHa8gQZH98Y5qdy3DDGOlMhhPmM4NAE8FuCpwoIbqM1qoAzbRFwox8uarwwiNsFCeB09auwbhJnABP3TQBG8CPt+b5ieBj0qK5g8lGYDHPXNW23hwxUbd2BSSw7pG3DkdAT3oAz451UbmP0zUn2kspduB1A9KhubYumdu3aecetZ1xPLBhckgDDNQB0SaihxnbjGM/1pTcR7N25QAvzcck1zP2vIG8Njp17VJFdNnjcUwQMigC/LeIY2YurHODn+lZ0SSX11tUZH07VcttOaVCcYDDOWPNbWnafFaqccseSfrQBLZW6Q26oU27flHNSMu99hj4TpkdcVZVNoKMxxnPA5prFi2APlz1znFABAm1VBULu57A1OB+7dNxAI6moApZiyMTtH3SOlP3EqfT+tADFXy38tT8uMgelPijAYO7EE8U5WyzcfNx+IpyowjfnADcgdcUASK3ykHJz0z1pW29zjIqPc8eAFOe27uKduYuGPG3pQBXkgIAb5W2kEZPFSIirMpLBucg46fWknkbzMknaOSPWkaWNmV1b5T1oACAr9vnOCKrueNoQctkY5yf8AIqdsjcV6c/UVVJkHKnIBxye3rQBBOhALsWXr8oqozPIQTngce1XpAjER54xknNUnRgCwyGz8uDwR70AVZbTcgbec+gHWuO1WVI9TVcEkADiuvnlkTofm5HHp6CuYuEN1qAJ/hAAJ7GgDH1ndJcI2duIxhDxXPycLJz9RW/rxA1B1ySAoH0NYEg/dMc/xYoArEcUUE0UAdB4lljm1+/CQiM/aZMnOQeetZKnpgDNaGvknXdRyMf6TJx/wKs9G2spAyRQBq6C3+nld2AR1p185BaMPlRIRTNLZBfLgnk5IxTtRG26lGOC/+TQBScAwLluN3PFa+mrFFJCwc5PNZSp/o7pnhTmrNjPt2r1GcHPWgDsLVkmbA9fzqZgYXJDKSOePSq1hIilcnoMAVYjdmcsgyRnODQBopKGjfcQOOvtTFKmYZwWxwc9KbvXYVBLHHCnvVd94cNnBHUntQBcdlkICnnqAelSIGi4Bzxmqfmq+AozzznjinJM39/GP4R/Q0AWH2hTgnaOSfemkqo3fwnB/GoQxCnyzweT/AJ70/Ib92Vzt+970AOZg7RlBtO7r3FE6qXK7uo/X1NNjXy1LN1XkYHWnAoz79u7jOM9aAI0QDaGU7QOo7moJ5E2KgXBB5OeD7VK0rMMKCpxkZ7U+Cz8x1DtuL8knjFAEMab2VCSR1z6D0FaENuElUfxHoP8AGozA8Mqoi7cH73WtGCNVZS2MHIPPIoAV2kQ7SMJnggc1Y2nIJcFc8jHeomC+fgszD6VOihpQCDjPAoACmyTOcqT/AJFRTMQWLHBY4A9v8auzADcuB1zn2qjIQS0RGV7HtigCDywrFlORjv6VTubePy/mO5jzkdxWkF8yPy8gDHBJ6frVZl3R7R9RmgDmpY5o7pGVspjBBq1CHaVQvPPTHFT3CYZQo+Y+o70tjbt9oQEgjdk8YzQB0MVuojGTg7QD7VdiQLGQvIxjNMTg+Wh4I5OOtTDjAHAIwSaAJYwwUBufcmqUSss04LHBP+cVYnfyoTKyltqnCjvUdmyFUAG1mO7BNAE4xHtU/e2jJ9aZJKiv5ZBO70qcRBTljyTn6ioJmIEmxMccY60APjkVCXPTaQOOuKlWVZAXGCDg9e9QRYSRWOScDCmlZT5h2ptTocUAPZS2TjkHIzSqo25kHzH9KNjIGwwJPTPpUbyMIiGOG9hmgBLhU38qSCOpGDmmJwPmXGRg9/yoV1afypOGZcjnrUxjXdgjIUdM4oAiX/VkFen8Q71AVGG+XYOSR6irShWfgAKB061RuJmXJClo8fd5+9/hQBDLcJHbkBTkjO70HoaopITE4QhgFzjtV+QoYWDMAxU49vaswkIxCscA4Ax936GgCpcXEckO8g89QRz+FYq5l1BjFtDbhlRWtfqfJzH95SfmA/nXP2TOb6WXBcrljjvigDH1djLezsw5EhBrBkOI9v8AtVrX03nNJIcZZietZEn3F470ARseABRQcEUUAbGuDOvahjkfaH6/7xrPUkfeNaGtNnW78nobiTB/4EazmxuoAuac+29iYsACQD9M1ravEVuCc/K0QZTj3rAQlXRgcEHvXQ3x8yyimBydpTmgDLs13rKSc/KTRbkeaO2Gzils3AuFjIwGXB+tJtK3LKOKAOstHXyBuwHc8H0q8oCs2QASOc9KxLOcgRrjdxWsquSMZVehHXJoAuwvGHLgtwOM9AfWkcqz59eo9ar7/l2FuVx07ipC5jUggc9D7UAOPysCoyB+tEbfvn3gbe/0pyyb1ClUKcY5/Wpo0VS2dpIHAIwaAFUDKnA45GfT3p6bSJGXkDpgU0uYl78jnaeabuYudq5BH+c0ANkyyZYjjoBS+Uyovl8nGSQc0GJn2IMnPX2rStrdVjcAgjHPsfegCvbWpKjdg54J9BUwi8pwwk+VSQcjke9WIogmxQwxnJ96kEG+QEheSQCO9AFaYAOCCW3dMfzqdCyMOMqB2Gads8uRmZh6fQVCsOJlffnJHJPQfSgC0zZcDJyOpA6inRzktjaDjvjmo5HVnZlKnH3R0NRvIGII+/nr0waALJmcyfvCMEYHOKhlAzhAdnYnPX39KldFUp1JIG7PrSTTKkO0ArvOM0AVeNuHYZBwOMc/1HvUbAA7SAMcbhTpHzuYgYHHIqrPIxZQoyf50AQ3m4sVIG4dcH+VaGl22JIjklcd/WsyaZhLszklueK3bH93CCSQ3U5HSgC6D5LfKec56ZzQZFCs4GcKeQf0pD+8O3cVDLkHHIpY0XjAJz2x1oAYHVyglJyQGC+tWh+5GML1wvtVWSAPcCbds29OBz7VZB2kHBKnkjGeaAJy8bYjOQ2MgnjFQKcsW3jb0xTijb1OOowSaZGm2UttzgYxQA5Ii77XOQOpp0TEysFPA6/Smq3lxOS3Xk063j3Kr9DnkjvQAkkw2B3DNkY6YwKiKiRAxBBbpmppwPL5zn1phAZNuecbR7GgCFQFc4f73f09qcXbzCdoT09SKlSNV2hyMhQAQM81GQuXKjLDrxjmgBHJMoG7HGOlRSTqigYy/QUgILEscnHIHamyFAokI56DHOP/AK9AFKZR26d8fxf4ms4q6AnbjnBBrQkkcgrtJU8qMc1WmCgcde2aAMi+kZY2K8D0rHtZXitryTODsI6etaGqvmM5OMfxDuazLt3t9EfB+aRxzjtg0ActcOoib5SCTxn6VRmIYqAegq7dEMeRg1nsf3h9qADkDgHNFAOaKANfWTjWr0j+Kd//AEI1muMN71oavzqt4c9Jnx/30azjnrQA9QcdeRW7A/n6Wm/GFfnnmsNDht1amnyF4JUx1FAEDwiO8JH3Qdw55qe4YJeK4PynB/Oqe+RpSG6kYFW5fmjVm+8Bjj1oA2bOUeYNuDkYrZV2R1kboBgVzOlzK74IOSM/jW+jMkQYjOSQM0AXvJDMWxwRnPvVZiUlAxlep5qeEkjBcqSAcf0qRLJGicnhs9DQBGitIc7cDOSP8KkWKZWBbOTwp9vWrEapEG8sYO3BYUZZl+cqXx07n6etADGh3SBizNxyQakiZm2xgEr796YqFjkbsE4UelXIoSGLLjco6n0oAV4WX7rdvyq3HHtt8txkcmlAzImNvAH4mrjIPnOQB6UARWzKbf5m3PnAOOgqUorsu1zgHO0U2IIi8kYft70txH88ciNwBtI6YoAZdRfNxzgA59KYgBJ5IwOg71O4L8g7WAwN3H41GqbZCGwSRng8E+tAESx/Ju+bJ6EgUs6bIgVXGzGR3PvTQxV2DY29jnillYEMQA2cbhntQBBNK5jUM3y/nmlSTeWACn1Xt+BpzlWGS4AK8YqKMnLFwCo9O54oAfL/AK3cwGFwevQVUncs26I4yTj6025ugXAUDk5+bsf8KRvlTdwePmI4oAjt1Uyxltxycgkd/euhiYeWzBcDoc+tYFrLyAQMk/Lt4H1rejJeHOd340AWkXem8k5Ht3p5A3oMfw84qDzAifIdp28g1JFIXjjYnjgk/wBKAJ1+8Qwyx/hHpUEayLdEY+XnFSrJiRioJJyR9PSmCQggMQrOxxuOKAJRvWQbcsufWmTNJuxlOeTjrT9hLoiDleTk9ahkwCcuMnqD1zQAq9+hPY54qV3CRZBK9MY7fWoomD5VR9fenEbYMEbd/PuKAHEEkOW3KAAR6+9RMsqTP0Ks1PiOVw3QcYHf3puW3bht25PBNAEhZWUAJjHUZqBXJldSMelTDn7oA3HqB2pm0rJuAGcfnQBWiz5znj5FIAPeq4ON248dfpU5IUscnJzkjtUbLu49u/FAFKZn27hIuM4BHNVW+Vm3DtwKlbJQAjZ8+D71DMcknI+UkE+tAGFfqZJRg8buhrN14+Tb21sc5Kb2x6nNaMateXjIuMZx68Vga/dCfU22qBHF8mR7UAYd0R52FJAA71TznPP6VPL9xnB6nFVlPFAC85wDRTee1FAGpqRH9qXXPBlbr9TVJgAe+au6jzqVz/11b+Zqk5PTH4mgB24bMd6tWMnlXKhtwDcGqK8uB7VL5g3Kx5INAFy5gMd0eeM5FTQhikqZzj5hTp3863SUEc8GoraXbcK7dGO0igB1g5gul5xk45rubSENGyucDGcA1ws0ZhnyB3rstImW4t17naM0AaMMQjwiom7H3s5JqaYKrqGbLHsKi+zqCucnJ6DirSIr8Ip3Dq2eg9KAK0Lu2UAB5yKvQQxySD9wS4GDzxUZtSg6oGOR71btQ0MbFsh+QM/hQA9rWJNrgsjAcDI/zip1tkYgIVG7JBPX6GoY5mRWV1IDdiKtRiIuFdlZDg+pB/CgCJ4GUHzIuV5yvp60octkbeOxPWnEjzHSF2ZCTuDDoKm+aUFViOOcZGMDtQBBIdjqcYGe3NTMdzkZyuMj6014RGFYMRgbSpFMY7JVJGBnt0NAE0pLMN4GQMcelRBGKgYzkAD1pLgsj5DAoSP/ANVMUEyjgknjrxQAx4dihR15po2bGJGE7kHk1a3DcRjIzx7VXcKWKn5cHHH86AGvMsgyAoAUZFVZlwrA/Lu7Dt71PeIA2Iwdm0bgT196qmNpA5OSoXGc9QKAGGEDaqoNoOD3z71DKPl8tcMB129//rVb3iNMDnI6Gq5wJRt4bHynsaAIQGiJ/vHkjHb2rSsrto02MCueSx7Cs5lMqnnGzpk/oakBMiggjdjGCcCgDo4m3xHIDAVLblijKCBHjjPrWTpl2ipJDI/AbjPWtDeybVAySeT6e4oAtnOQxwAew65pglQNufACnhutKhMm5lw3Pfj8ajWHMZUjoTQBKjh2wSNufyqNl5OQeD/FUkKmJiXY8j0yaTcJJOWBxyc+np9aAEUYJ3gYI4ApGHmhchcY2j0I/rSTyuZAUjAx0Oe1KZWwGJ4/hPpQA3y5FbaTjHcntntTptq5EfQ/pQzDYXBA9ye9PgG8syksy8kCgAhcDgckYP4UyYF2yvA3E/j/AIUjP5czMqqOBk+lK7F1yi/h6n1oAgkhBIUdCMtzzmonXaTGWyQOCKsuhRoy7HdjsOKjljb5nJBAXoO5oAzbofJmPqoxWBJKEil3OwxnafWtaeZhPksAF/T2rKvIkcKu5hu+bA4oAqWbC3tbi5JACxsck9TjiuKuGZkdurMeWz6811uu3H2bSlslUgyP5vPUDnArjrmQsAuMY549aAKsxG1VqBhxTmO5+tJnPFACLwRminIwDAkUUAaGoYF9cDnPmt/M1ROe+c1d1Bv9PuPQysf1qkx65/OgABwwPpTwR1Heo844NOB5xQBeikXymjJ6dBRGw24xyDmqiyYf6ipgNpJB60AaU4FxGkgxwADWx4buPJk2Ou5gc4zWJbFXUx8knBH1qzayNaXyNwEJw2aAO5eQOd8aEZPIzV6ACSEFmIIP8PFUbGaJ4fOBUAdOK045fmX5QQ/ULzmgCVYVDhgSD7DJP59qnSPcGXcuTzz/AJxUKnapVsfTNNdjsAByAcAY6mgBWR1chwgJ4zu7f0qVZDCSrRfLgAN60yHyi8rSqN4XgVehjmBZS4QMn3cZxQBnSSP5hIiwv94HrU3mOCPLcoWHOD29KhaLZczJHJvycjHQGrCoGEZU4GcA/wCNAD0aYqdxG0j75bim7mZAQBlTgjdz+VNWNULbsupbCqDwTSlHSV9qgN1J7D2oAkaBZbdWWUFlOSHYAcVB5yrnK9Bk4qZNrIFlcBj0UdzVP9494I3RVR/lBVSD+fSgCUyoIicg7m9fagSn7SijG8qP1qtLBtm8jjcDuyrcHtz70470nX58kELz2FADpgpfADcHHJzmoiAgIyRgdB3qYrIXPTPTIPvTvL4YqMY68cCgCnLGGCBgNo5LVGxAYcIdxycr0HbFWp5NwMa42jj6n2rOKEsAxyM0ARliwbbuAz36U6M4cKvI707aCrqeDjoAOfpTY28vJjAZsfp/jQBFzBLuJO0NzjvW7Z3omHlvuJHcnNYhVXO7GPTPSliuhFIFXn2z19jQB1aEA4RiD7dMUWwkiZ1ZyzOxIz2HaqVpdxu2DwR27/SrKksxJGfQ56UAWBJ5noSDxzRuVnVmGQOSR1z6VXbKDMffqPSnBwzAAckUATlP3pYL8jLxzTJAysiAHHHfoaWP5uNp2qOc96YxMmAxA9fQ0ACxswkjwWy3Qn9aeimLMYUk9x61BEfJ5YliTxnsKlmlEchIYnPGQM4oASRW+WQkEKeg/wA807zWDsOp5wQKbIHkUlTlAMgVGu9gTJ0zgEdqAHySggbmHIA69KozM+8xuSF7VYdzsO7BJbkev0qi8m5zGpO7b+AP1oAz71FZ2CucFT09az7WJZ71VIOxAA2T6dT9KsXTYDYYBy20AjPNQXsw0vS5tsg82cbEABzg9TQByeu6g8+oXEgI2bvLGOcAelc+79W65q1fOSxXGD6epqg5wAtACMABn1pucUr8DrTBzQA8t8uPWigAUUAXr8k3s/H/AC0b+dVMdm6e1W7zC3M2Tklz/Oqm7H50AKwyAR9KOhB9KTcc9Ac9qR+G6YNADs5+YCrCndGD1NV1ORjBAqWNtpCkcGgCzbttUsOCvIIq24Eyq39/kZ7GqS4jOMHHU1aiwr43ZB5HtQB0mh3TeX5YYNghWXHBFdlAVyOBgdCT+grziwufstwcIF8w9T2rrYL3EOAF3e5xmgDbafygG2gR7wCx6YqZntx88j4Q5CBeT9TWKbuAsI5nL9DtHIBqN9Rjt5tnysx7HtQBvaX+8Wd0KnGeG/nV2NsENIqMxA5HINZMDxOBIVCFupQ5A96sW0kZZjFcbuCMY/WgCpbt/plwzEFt5GF7Ctq1jkZRGpyCueBms8KCwzHtw/zHGC1aMbRh94nkXHVTyD7A0ANEclvcJCzBo9uc46NQ2YgFBLNn5mHv61f+WRQhTII+Vs42n61Vu4mVQCuWYYDZNAFWaCKOUSDDY5bB5Wn+bHdrmSIeUvQ5waZbsY0cHIByM+oI702e1It9qMxDMDgc9qAIY7UMsgVChGWUvk/nQiTOgLrncM9sE02OeaM7Xfd2wc9PSr4ZJVXaAhC7doHGP8aAKwkK4VsgjtnnP0pCC8TguM5xkHrUkmXbaQFbtUIBThhkqTjHegCs6Ep8wyQeCPSoiHyAcYA7VfyAAUbcAOmKqEr5u0jDk8n0oAqOhJBJOPQDrUc8ZC7g2QDjgVaeMhXG7BPT2qpIrsm7cCRx/wDXoATB+QFeAM8CodmZd+3rxiraOGhfcw+Ude9VZHHlghuP50AXoEjMRMRIlj+7k9RV60vzJFjeDtJ3D3rDtLporpCGwO64yMVdu7c26Nd253I3UDsDQBuo4ZMlhjocd6kdQuyRhgHABz2rH0+5Dqrk5H3ckdK2C2UCYBGByOuKAEyc42fKfu89KnDKoQFgT3JFQFjuAI3IO9STbsxlPu+hFADfKU5Z2xu4GOeailEiqcgsDxle1THnYctyckYqSXyzKAx+Qr3HegCunyr8zrGBjLEYoV13NGGzk9fX3prxg7grMwPr0qEs0PljeN/Tp09KAG3UnBQ5ynPSs5MvlmYKpPJ9RVi7nySd+0kFRx9761i3ErLEyJIdx4H19qAHwW5ur/5nGAx27jjFc34s1Az3yhGHlW4EabTkEjqa6mWVtO0KS5bLTSAxoW65I6j8q841WYyTEZ53HP1oAz55DLKWPXNVjliWJ6VI/wB3Pc1GAQPagBDjrRkZ/ClIJowOlACgHOe1FC+lFAGhe7WuZSoP3z1+tUz7irl0R50v++TVInNACMR260HJwSeaTGDk803qaAJl5BpCeQc9KYxI49acoGfwoAtKS4B7DtUgcAjg9ahgcI+1u4qUhkAweOuaALjS+ZGMDDqcituwv1u7YI6jzM45rnw43LIhyTwRVhC1tchxgowAI9PegDvLOBA0bGNSw6irraXa3MpaVQSAW6cGsLS7orIUZtxIyvFdPZXSyYWVMEdOP50AVYtN8tcQjAI7dhTE0m5SRzE+flPKHFaRCoSQON46c5qdDtnGGZ1DHHXg+mKAM2C4mtgYZGdn64cVegmtz99WQsO3IqxOiSMAVBdjjGOlZt5ZtbZkibIJ+4eQKAL8DMs5MDiRBJwo4B6VYmu0uw1vc5QryoHY/WsKwnLzEFTFL2ZRwa0TMGmImO/nAcCgCVCWkUtjOTkdqlbKANDwP4s8/jUYdBvCDcF9KmVtkQ5PJzyOgoABboxwRuDD754zWeN9vMylsorZBHYenvWmqrsYAjPUHPSoXjV5WBywbpx3oAjgl+07l4Vid2f7wo8sjfsXg5OwDp71U8loi2GIwSMd6s287OGDnBA6jvQBWB2gADrk5qMrn7yDk5JzyTWjIoZW27VyMFfT6VT8hy7DONp4P4UAVJPckqfSmFTHGcLu3ZAx6VaLIVUBPmA69jTJthDYYEgcnOMUAZbgq2WHUdKgkYYBAwQeAKtkBixYEKFJz/KopEUKuDk4GB70ARLJHyHTDdf94elaYnzAAUbaRztPIX0rKkwuXK7cjAWpopTHGDjGRwAaAHxqbO7yhZo2GVJ6j/69bVtqsDTpbAnzJF3dMD8fes8YuItxHB56/dNU4Q8c7SMD5gOPl7j2oA6klmIwON3T3pJWlQjBGN2D3I/Cq9tOJYNjDkcgbuasRuinJGcDOPegByyMJD3Y4BFT7AA3XdyAT2ppO1ASB8w3Z9KHuMtl+cDIbHWgCu6ssigcjAO0HG6obiUEMVC5B6gZIPpUspkUiTaNpWs6eRol8xBhWPINAEE06qzPIOcccVlW1u2o6oz8rCF5/PrViadbmTykRJHJwUNO1K7h0mwexjVluJUGTjGwe36UAYXiPWd6vGqn7PGdsfuQDzXCuxZ9xJPc+5rT1a5D7URsgdfrWUWG3FADCdxPWkB4INKoByAabgA0AJn5jnoaXPOO1NOKcOBwaAADNFPyOABRQBbuRmaU5/jNVCOfxq3ckea/pk1Uxg5oAcSCwWmFSpNPGMgH86a33jg5oATg96d2znmm4x/jRn160AOZixBHWrcD+amRksOoqohweMGnxs0bb14GcGgC2jANnnPTAq9blCojkzluQ1U9hK+dHyO4oglOdrdex9KANyzuXil8t2O3s1ddYzbm3eYVAHX1rhkYSpg5DL39a2dK1V0YQyvjHB4+8KAOxE0mSCGLHpxkVNFO28fMqgj5ifWqEF0v3lYYXtnrUnzO2FYAMc7T6UAX5ZsyRIGMgJz/APXp0odQxcAkHBA7j2qFJZFkWMKqlTtH4VNK6PKCC/HXI4zQBWkgeJt8e4qy5IAxio4QyyEqSGY7vvcA/StKIl/YZ71QmPlXDbeeOcjpzQBPEzLNvcMIx0+vvV7zllj3KQMHNULZ92UO3axzz7VVuZJLGRpckwt0UdqANojbjbj5uW9jUqrGYs4UgnOT2rPsb5LvjocDJFWgpikYKx2Bug9DQA+aIyqitlc9CayS7W0/RircHHcVqzMJIwEK7h0wOcelU7lGeJY+BKnSgB0N2pJjk+4BwwGCPbNTMu1lzjLjhgOlZ+QAmHAOeFP9asxTPHw6s0e3LMvUUAQXVuWI+boc+hqnJE8TkFeDyM+tarLh1kG8qeQ/oPcVWmiIG5xEi9cNzxQBmMysjbc8EZOO/wDhVZwxcsy8Z/h71YnjyrPGSq+3Skgkyq55UdRj9aAKfmkMCSMbseuKBIWbCKdpGOOpq3NEC5IQHcOR2P8AjUCQvF8zDjnGD+lAF2zb7MiuzBkYY5PSkvIgMSxYcD7x9faq5SVAo4yeRj7v4+9WInkW1EAzvYZGOoz60AI8rRqpRVGVHzKentWrBdqEVWwGIAyayI2kkPlzryPl/H1pSxR+eWjPYdaAOhSZkwjHLZ445FQTMVduc+2O9VYLo3ALhsOMgr6UTzs7ZL5wAMYoAmkl2xgsQQBnAFYWoSFowY/mctgJ09auXl0scRDtj+6B39qdpVjFiTU9QYrAoJRO7Ec4Hr0oArpFLolgb+UKJpD8ikkZ47flXDa1qEspPmSF7hjuY+x7CtXxH4ja/vzK25ET5YkHQAVx9xO0zlmYlic5oAhPKksDgHqaiYjdu7U95Ny7RnrzUR5H0oATOSccU1jxRjjNAHFACjnHpSjjPFAOKMnNADkOWHFFKo+Yc0UAWbg/vX/3if1NV26VYm5dyR3P86gI+agBgyeaUfeHGfWl9hSA7etACkbSeMZ6Uw4708sD1poHc0AAPrUgyMAHPeozjNOQ4PAoAuW84jkKt9w/lmpLiFozvA+RuhFUmbeT6VZtboCMwyncp6E9qALthN5qMjHDD7pq7AhmQMfvKevt61i/PbSblPykda0bS7MrbFO1+3oaAOjstRNu4jkwWzw2eorbhmeXBU54zgN+lcQP9Jbyydko4xmtCw1h7FxBeAmPoGHX60AdY0rfK7nHzfeHUe1TrqPmPsJb/Z9RVF1juLdZIZN6kfMB3+lUllKzrGx+Ze5/lQB1NnM2W2/N2Yf1qo4VpXJUtuPGDVaBpYyWUjnrj0q1Any/eBI5Ge1ACJmBwrcsx5x0/CrErb0MMo3xsO3YU2clkDIEyelQw3HloRMu/YeeO3oKAMyJpLKcmCM/KcYzgMK6HT7tbqLD78jpnkj2NZtzBHPG5RcELkHpVaz82zbIb5mGDnpigDekV15VsMG9agdJJCzMx3MDnmj7Us1qjLtd844HUCpkMP2dWUgZG1j60AUHjDPhcHb/AAmpVljjYEK4yNrfP/SnsoAYAkZXGBVTyWdh8zkqMjPpQBbnmeBlUsZEJGAQOaeX82EM7v5bLj92Blfas+WaU7C3PYK9WoZNqsZArcfw8Z/CgBiKnksmxgpBxk8n3rPjcfaNkWfQlulac5QSIke592Dt9DWfPEZJWdRtIPUHANACsrSPnPPQD096tSW6IIwPvYye+ayRLPC21lUZ/Kp0lCkiRGRuCCTkH6elAEs4GPlzx1HaoIiY2EqbSc/MGPI9cCnTzF5QHDYPTnPFSNJbJbP+8JkHXb3FADrqVYgk8LsVbqp9PWm3Em6BXQcryWz1H0ql5sTwyQo4IAyCeuPSqMdxIzMhJCn7poA10ujAfOjIdXGTTpL1VtzIpznng9PasIXXlIyMMoenPINbmh6Ot2jXV3JstYvm+YcUASaNbDUmknuwEhj5yeB+tY/irxCq3P2aIDyYz8gHSn+I/E8bt9msiUtoxgKONxH8Rrz+a5kuJnZySWOfpQAt5cyXE2ckgflVRzjgYz1p8kgXhaiBxkkZJoAaR8obPPek4NOOCuQab0FACFSDyPzo7YpWJxk0mcrQAgwODnNKP1pAQByMk9KX0oAcvFFKMjgY/GigCxMC0pPqTzUByMmpnPzsc8ZqJufpmgBCDjr1pARj5qcdwUNggdOe9R/nmgBcDPrSetAOB1xQM9h+NACjp7UvHFNBzx3oA5x+NADg3OKXqpOMGmAHPFPHy5JOTQBYhuPkETjI7GpNskeCucdiKp43HpxVq0ujE2yQbozxz2oAvwXw80F8g4AJrRlZbuIhQBIOMHoR7VhSwgjfE2QT09KntroFQkgJINAGjFPdabcR7JHCrzsPQ10Eer21+RvxDJj7p4z+NZNuV1AeSwDMB8rg9Paq9zpkys5AxjpzQB1UUzoVP3gDk5PQVbiuTLuw3zE7h9D2rkrLVprJiswMibcYI6e9akOoQSuDGdpZcDnvQB0s0hyByp6dOhphOCCVBOcdaoC4m2kE555JqViixKzSNk89KANCO4R7duzg9MZqPYJwMKobBJI7iqAmKAZ+YMvGO3uasWU6upKuc9MEUASWCeXdbScADKj39Kulm3iSJQFHytGeme9UYpFiO5gQxP61Yluljk37iY34cDtmgC3EYpGOAe4CHtSGGNMrkjtn+lZ32gJDIXRyyqTGAeo9afBdO9nGXIIZQ3HUGgC5NEPsysVDZOB6iqmQpJ3KVGFIPanG4zArBt3OKrzMsoRWGWU5JB6/jQBICY5DIuBzy3t7UrXKysscqhix3Ky96qS3B8t+noAPSolV5HSQHG08c9BQBZukEiiQqCMEHb1rOd5beJA7FkPQ+3vU7SlZMxllOfujgH3rOvbpg5VwWIORzkUAWRNI+YkcBMEjHY0kUsSxsCA8hPU9vwqnDMSBkEc5yDjmoHuFtrlsuMs3PHIoAtvILdyflKtjPY5rPe5cXLRRJy7dBz+VWGtbi8UtHC7qZAm4D1rqtP0rTvD0Qub+UfaFI2ocH+VAGRpOhOZDdarIYLdfmGRwaZ4n8UxiMWtodlug2hV4zWf4m8ZNqW+COV0jz93PHGa4ueZ5mJJJzzkmgBJ7hpZCd7EnrUBcr0/OguFHyjnPWoySQc96AHDkHd1objGDTRk0meaAFHJx2pCNpxTlHWkzk+9ACH3pBwOtBGaaRjvQBMgDDPcU08saQHAGDQSM5PWgBwwTnNFCnjtRQBYkQ72zwahIwPxqeY5c/WouM0AIzEqB6UwHnmnHqaaPvCgBCvfNC9xS5yBj1ox396AG9DSknrSkcZpO1ACrnihs84oHTilX3oARWIX8ad7UwcmnY9TQBLHO1ueDlferuIp4/Mj4bPIz3rNBJ6nApRlTlSRQBp2c09pNuGQBz9a2bXWVmcifAJ4254Nc9HeggRyoCOOasNEhQNAyt1GB1oA6Ux210SQF8w8MmeD9PWqd1p7QgGMlWzwPSsWC9ltHVjnKnPNdNaeIoZI0juLdXJ5JoAoR6jeWzFGcsc9DWtFrsbcToUIHXHWrCWVnehpInSF2yArmq9zoF0I92xiAAMhePrQA9dSinJSNzyBgHirdrM0cwY42Hr22isFNLmD4VWwO+O9Ihuo3ZNxPqDQB1V3P5cXmYDKeFXv9aqJdgjd6D5hxzWM17dKhJRTt4x7U1NTRD+8iYHHpQB0KuzIVdt+FJUDqRUsVwuI41AR8ADngiudj1USKY8lcchv6VL/aNuiHLEsemfWgDfmYxyI0Q3HjK54680wXCuQFymO3XP1rnhrMOdrsePQU9NR3RsypIR7Lg0AbXyxvsYA7z93NKs8cCsd+7HOPQ+lYqvdTTp5dtK5bpnPFaJ0zUN6ttjhjIPVu/rQA2a9DyAJ8obgn0qlJOyuYdo+bv1z71qR+GJ7hYyrSzSZy3Hy4Poa2IvBUkduZ7qaO3Pfc3RRQByFvaTz5Qbg2flAGSfoK2NN8H3N1JK19utkXrLKOWz2/z6VPd6/omjXG+ydri5RcDeBsB9cCub1nxzqGpkq0oROmIxjigDrtQ8XWWi6cdN0tELhfnmOMZHU49eleb6jrE96+ZHcseQ2Tk1QlMkjEliRnOSetRMyRDjJagBSCSPMbrTJpM8KMDGKYWZ2wTxTSMHjJAoAaFI60A4PXFOJ7imZ5oAdt6t+HWgD5SetNHqKNxxQAueOKTNJnnrzS5JHI59qAEBzjihgMfjSnjFIaAEAp2PmHel4AGKQYyTQArccUUEHGD3ooAtyDqePeosjIyKln5J69e9QGgBDnPTvQR84xS5pB9aAEPyjIFKBwT1phPTinZIyMcGgBG4PsRQoyeOeKQjmjtwaAF6UZzRnr1NIOAQetAAMjNKBuAGaMZJo+lAAVIo3UHOKXacZyKAHbd/PSlSR4jlCcigDHJ5FNbBPyjvQBeguYpBidcH1qY2gK7opAw6gVmEce9OR5E+4x/OgDQS9uYsAEgr6VtaV4wurFizsZeMYaufi1Fl4mjVxUryWNwFK5jbHNAHdWvjWyuSgu7OP5mHzKMEflVwv4bnlE0MxjMgP8Gea89+wElTE4PHUGnCK7iBA4HbNAHoB0M3BSS0e0nUkclwp+hFWpfDEs64FpC+Bywb9BXmZlulwA7DB6ZPWp01jVICuy4nAU5xvNAHa/8IzMAd2mZbOAVycVYtvCUs7Fm0sg4zzJxXFR+KtZiDKl3KA/XvVo+NdbEYjF5KqhegHNAHoVr4QjSJWfTYi5PBZgQK0R4fsrSM+c9pACPmCJyfxryO48V67dRLG99NtHIwapyavqEsSo1xK/qGY0AesLqXh6KdEkv9zqCQduAPaqt7408O2bkWtl58wX7zdK8m/fBix/nTSH3ZdwOPWgDvL34nXjKFtoEhxj7p/TFcxqfibUdXJN1cyvzwAeB+FYhZA2c5FI0/GEAyO9AFjaWJLYXj86rl0Q5POKjZ5H6mo9vzf1oAlkndvYdsVH1IpSO/YUhOeRQAEnNGdw4pM4IowTkg4oAQDNJ1OKUZzgUE59KAGj8etKy4OOaO1KfU9xQA3k5yBQAc4p68ZGKQ43HHWgBuM0pA9aUDPTigdDuGcUAG0HFJgDIFKD+FKVGRg570AJnkg0UvfpRQBacblJweKhwCOa6qTwLr6ZH9nz+n3DUP8AwhOu7+dOnHv5dAHNAc8cUMBgc9q6E+DdcVmH9nTjHfYaY/hLWgOdPnOf9g/4UAc9zninA9q3P+EQ1vZkafcDn+4f8KRfCmtFubC4GP8AYP8AhQBh9T2wKD0OBWyfCurhsGwuMHp8h/wpP+EZ1YnBsJ8/9c2/woAxumPrQea1v+Ea1bJAsJ/+/bf4U0+HtVXObKfj/pm3+FAGWeMUoGecZ4rS/sDU+D9imIPpGf8ACnf2DqhOBZS/ihoAy2XgHFO6A571onQ9SUH/AEOUf8ANRnSdQ6NazA/7hoAoknI54o7jir39j3//AD7Tf98mj+yr7ftNtLn3U0AUs+2KduycZq0dJvlzm2k/75NNGnXhOFtpCfZTQBXBAzwCaayYIz8uauHS7uPBaCT8qa9hdlv9Q/4DpQBAHZBhWYH1zTlu7hSAHbA9ad9juTwInPvinizuWYAQtxweDQA86lMGyUB/Ck/tV2BDxr9aR7G43kCJiMehqD7JNn/VNn6UAWBfDj92CM09r+M/8sgP61WFvNt4iYn6U9rWY4JiIwMHigCRtQz0iC8YxTTettGEAyahFtNnmNz/AMBNL5MnQRt+VABLcOygHJOajMjsACfwqUxSZH7tuPamtFJk/IQc+lAEDKS1OBCt608xyd1I/CmGNwfun8qAFLDjA5qMAknnn0qVYpAx+RunPFKsLknKGgBCuBg+lR8A4qUxuQeG+mKYY5Oyn8qABtrMOcCmE4J5+lO8t+u04+lKEduiE/hQAR4B3deKbtOO3NO2MMjBH4UuGxwp/KgCLaAaVuMU8qxPQ0m1upBoAaOQaQjIz3p+G6Y5pu1u/AoAbk8elOOAMUfgaTaepoAUZJ9BSc5NLkjHHenYB6daAEXk4NFL9QaKAPsJUUt0HSjYvzfSiigCHaMvx/DTWjUInHpRRQA4QpsztHWkESFxxiiigBywoYySOQcVH5KEniiigBDCgIcKM49KaYkLHKjnrwKKKAGiCNCAqjGPQUzyUGTtHT0FFFAAYIgpOxT8vpUKRRyMcoo6dBRRQBYS3i27di4HsKPskG7cY1Jx3UUUUALNbQCMHyU/75qCG2gY48lOv92iigAubK3Mcw8pPun+EelOisLUQp+4Q/KOqj0oooAI9Ms2wDbx4/3RUsmmWSvxbRcHH3RRRQBAun2YmVPssW0nugpRpOnmQZs4eGx9wUUUAL/Y+nbGP2KA/P8A3BTE0jTWdgbG3xz/AACiigBp0TTMJ/oNv1xzGD600eH9IEn/ACD7b/v0v+FFFACnw/pJDn+zrbI4/wBUv+FRSeHNG3KTptscv/zzHpRRQAweGtEIBOl2uc/88xSTeF9DWZf+JXa8/wDTMUUUAO/4RbQyDjTLYZPOEFL/AMIrobRbm0y3POP9WKKKAK58KaCs5X+yrbGP7lEXhHQC7H+yrbv/AAUUUAD+DfDzI3/Ert+OeFpI/B3h7co/sq3xgfw0UUAObwP4bLuP7Kg9OlR3Hgbw3Cw2aXD1A70UUARt4K8ObD/xKoP1/wAapjwX4dYsP7LhwM9M/wCNFFAFxPAnhrywP7Li5PXJ9PrTT8P/AAyC2NMTp/eP+NFFADT8PfDJA/4lq9P75/xpP+FeeGDkf2aOn98/40UUANl+HXhhUUjThn/fP+NRR/DvwywGdP8A/HzRRQBI3w48MZGNPx/20N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g;base64,/9j/4AAQSkZJRgABAQEAyADIAAD/2wBDAAgGBgcGBQgHBwcJCQgKDBQNDAsLDBkSEw8UHRofHh0aHBwgJC4nICIsIxwcKDcpLDAxNDQ0Hyc5PTgyPC4zNDL/2wBDAQkJCQwLDBgNDRgyIRwhMjIyMjIyMjIyMjIyMjIyMjIyMjIyMjIyMjIyMjIyMjIyMjIyMjIyMjIyMjIyMjIyMjL/wAARCAHkAY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bx54w1HQ9VgtbMqoMQkYsO5P/ANauN/4WTro3ZnXOcgbBWh8V+PEUHH/LuP5mvPs9utAHZD4k65uBZ0zn+6P8Kc3xN1sE4ePr/dH+FcQ2aDuxQB2h+JuuFsh4+v8AcFIfiZroBCyRj6IK4oA8fNijByT+tAHcL8TtcBHMZ47oKX/hZ2thiT5R9PkFcOpO6l6mgDuf+Fpa4Vxthz67BR/wtHW1ycQn/gFcOzYOVxjFN3AAetAHdf8AC0tbPGIP++KT/haetgKCICR/sYrhc85FKeSMigDvF+K2uA/ct/8Avk/41IPizrRHMVvnHXaf8a4Arz9aFXn2oA9B/wCFrauMfuoCfof8aVPitqpLboIOfY/41586+hpBkDmgD0U/FrVAB/osB49D/jTT8WdWzk20GMeh/wAa88TL5p3HG7nHagD0T/hbWp7MLaQD35/xp/8AwtzUQ2PsUBGOOv8AjXnBAB6EAmjgMcdegoA9HX4t6mGBazg9uW/xoPxc1Evk2EBP1avN/m3jNSK5R8gc570Aeit8Wb0/8uMQbOeppT8Xb/cN1hEeezHpXnO5i54yTQV496APRn+Ll8zE/YYuOnzGlHxbuchhYRj/AIEa8zGQTTgO560Aelj4vXOf+PCL/vo07/hbkxYB9Ojxj+8a8xA7980jHJoA9PT4uXAUibT42IOAQ56frTl+LhBLNpwz0GJP/rV5ZknigE5oA9Wb4ulj8unHaOR+8/8ArUwfF1t24adntzJ/9avL9/y4FIDg0Aepj4thm+fTiB/v/wD1qnj+LsW45084A/vD/CvIzJgml3EdO9AHrX/C3bcHjTm56/Pj+lSx/FyzLgtYSrx1V8/0rx89qcG5oA9gPxcsMgiyn/FqavxesyxDWUoHPRhXkH50znOeaAPY/wDhb1ipz9in4/2qE+LWnlgTaXGSOgINeO7venK2CKAPY/8AhbOm/wDPnP8ApQvxb0vIH2W4GPpXjYbmkOck0Aezt8V9KzuWG4x7gf41LF8V9GaI5iuA2f7grxMEkYp0Q3ttyF4zzQB7X/wtjRQcNHcD1wg/xpR8WNEIJKXGQOPl/wDr14mxwc0mc0Ae1j4raIc5S56Y+5/9elHxU0Mpgi4B/wBz/wCvXiRPpQGxmgD3IfFPQTt5ueOp2f8A16K8NLccGigD0T4rEnxJF7W6/wDoTVwW5c5713fxVct4oTcMfuBjH1NcGBgEnGKAGsMnPtTepxmlbIpFH50AOI2jjBqP7x5zTmzvJ7UnTqaAEwR6DHvQGJNGBwevtS98470AGeOlGOF9aGOTkChc880ALjGRSsNuOc0g96UnJxkCgBoJJzTwMA+1N4B6c05TuoAcoGeRTGHJx607ByMmmsP7oJ5oATI7dRTjluSfyoRMmnmMjPBxQA3G4YB5pwjB6nmlReTUqhV5Iz/SgCNVO4dxnrS7Mk/WpkhklX93Gzc9SMVZg0fUJ3ZViwoGc0AUQo3UhX5hmtpPC95uXcsvzeinArVj8FTuY9iykEZJKmgDkNoI3AjHpSEYbp2rsk8IFN2YJXKn7pUjNV28NOCyCBkZcnGCc0AcoPvDIpGVSOOa3U0WRvM3wHAHU8VVOkvGhZkZcdiOgoAyAoHfmhhzVz7GCWKkhR3qFomzwcigCvgjpSqRmnlWA6UnQA8c0AMYgjp3pBx1qUIWPGM1GV2sc8mgA605RkE+lMGQCelLk9uKAEzjoaQEgYz3pV5FIeKAEbk0p4/KjgikJzigBy07jkenNMBwcUE4HagBRx070ocZGeMUzJK8Ug6YPWgCRsEcUztThkjFM55BoAUYPWl256Ug4FB9j1oABjOKKOhooA9E+Kpx4oQf9MB/Nq4InK+1d18VSo8VgAZxAvP4tXBnOKAGt7UN27UHHSkySvNAC55BB5odsmmL3z1peq+9AAvWnc5OP1pEXJyaecAkA5oAjOMdeKeFAG7P4UwAEk0/qPfFADQM8/pTl65pop4APPH50AITnmk796cCDx29KUIM4FACrkc/zoQH5jyPwqddvljPHFPtLSe7fZbRF2J9KAIchcemPSpYo5Z8iFGYdORXbaD8Obi7ZZdQPlJjIHcn0rvLXQNC0aNC6R5A6sR1oA8u0jwRqepfOylIz1OK7jS/hta2w33UgYj2yMVZ1PxtBYF47SOMgHaGIxz9K5DVPHl5cZUOM9DjIH86AO/OlaBpyKrxxkgg9f6VQvvE/h7TGKxpGzhuQFrye91u7uzlpGORzgms9iWYsSc46k0AeozfEy3R3WC0QKB8pyetY03xEvpDlG8sEYO0/wD1q4QDIyWyPrSDaD9PegDtF8dXpkBadzjpzTJvG920bICSr/eJPPNcd/FkH60u5WOM0Adlb+MVjURyQCRQMfWnt4mt7pnDQj5jnG3gD0rjEZM805VVg3zYoA7L7Zo8jKGjRM8ELwKrS2VpcSkwlNrN8uGHA965dIASWVxmnsJoZCUcg/7J60AbkugnGxXDP1AXms+XSJkzvjwAcbh0pttrd5bPksTgchhkVp2XiJWZVmj3LnJUfd+tAGIbYrnAIIOOR1qqyk7vXNegrHZahF5gSPaGz1ANZN/oKyTj7LhFPqeSaAOUAGNpGajIwxHvV+e1lgd43QlgfvA5qoFKknAzn1oAi6HFIx4FPK8k01lO3pQA0U09eadx0zRjHXmgAwB9aTGTSnAHH60gIzQAfjikxTiSR0pCB+NAC844ppIoJJ470n1oATODipMjHvTQMUDJOOKAHA7T0yaKBkMeRRQB3/xUwfFvH/PBf5tXCd+td58UsjxXnHWBf5muExk9hQBGx54pOtSYycYpp4OKAGke3NA5OKCwJB6NSE80AOBAGCaN2AcD8aQjIpB0xQApG0D1NO7008ECndzQApwcD0puOlOX3p6rySegoARFwfepwpd1VE3MxwAKs6bpl1qtx5Fqm7cOuK9Q0HwVZaEFur/EkwAZRnofSgDmPDfgC61YCe8LQQ+hHJr0XT9N0nw9bmONU8xR1/iPvWZq/i9LWN47QYyOvHymvPtQ8S3Vx5iCchj/AB9zQB3eteOI4i0UQBA4LZ/pXA6j4mluAVjLjB6kmufluGLnLliepJqFiWznr6UAWZL2SQksSTVcuWbcefapobCeUAhcCtKDRCRubc2eOlAGOjMThUyT0qVbS5fOVwOldVaeH242phhzyBxV1dAjDkvJlhye1AHGx6a7DBkANObTXUDnJPtXbQaVbAlSoAB+8e9KdJjYHYnXqRQBw6ac0mQAc9TSLpsjkgIeK7mKwjX5SnfByasNYDb9xQTwABQB5+NLkzj5VHXLHAqA2siyEc4Hp0NejPZR+UpkVCc8DHUVWext95LxgHtQBwBR06EgUm+VSGyePUV3EmkxEZKAdcHHFUZdFR0IU4I9qAOaF0rsd8YGe9KBE2drbT9a1n0N0bckYkAHIz1rJuLJ4WIZWB9MnigCSJrmBd0bMQO27rV6PXpUZfOBK44HoayY2mjHGdvvUyyxSpscbT60AdFBcW19blQRvY/xcVl6hphhJEfJPJxWaVdFJjJK9OD1q9aaxJHGYplDrjGT1AoAzmj+YqRTCFzzwBXSvaQX1uJYiDgcn+lYclqSW2jj3oApsAT8o4qPBBJPTpVgLtJGADUZB9KAI/4aRRg08jj2oOMUAJnPSgrxmhc5wMUmcZzQAn40nXvSgUhxQADkUDp70lLmgB4x6UUmSB70UAd78Tct4tIY5xCv8zXDuuG6YrvfibtHipgeohWuCkOWOPWgBvTp1pvOeadnimtxQA0+9HTpTmGRTcDigBdxxinCm9qdnpxQAuM49acqnBJFIDng1KOnAzigBu3nPTNbGhaBda7drFEhCfxtjgCptA8O3Gt3gAUrADhm7Yr0Z7qy0GxFhp5VSRhpUHfoaALVna6f4VsxFaqrT9Gc46471zWueKg+FaQse6jpmsLW9ccOYkmeRsbTk9P8a5iSV5V3Pk+5NAFm71GS5ldmbHJ4FUC7Z6ctTo43nbZEma1rLScOpcbn7Ac0AZlvaSzYIQhSepresdGCvz8zEZGa2LPS2AzIBgc7QK1YoIoWUBQp68GgDOg03YhbaOOtbFpbRQFXKnBOenWqz3hSV8qcDjPYe9TCQSL8pOT39cUAaEsqAEqCDjaTnNVTiRhlBz/F6CoXLLyueR1B60yS5a2twZCoG05Y/wCNAFhByyAAZ4HufWlRPnEbH5gc+x+tUodUtQNzS7Tj5j6CrVrdW7MjQyI4f0Ocn+lAExjjeboRj0PX2FPlSNCGXBJ/SmqVY4AIBPI96miKvIVYcDjntQBCyhvkKqBjjJ6VUeMFyDjHY1pTxYVucnp07VGYv3a7sccr9KAKnlYBXAOByO9V5IGb5uCqjBAq9tLcJ07Z6n3NEcWzdyM84560AVFh2RsCmeM9OlZ8luJuWjHpwOtbUaOq7WAK+561GIQ5yrDGM/SgDmLnQxJFuj47haxbrR5Y2GV69K9A8sqd4xgDr6exqrPB50eWUFR/eHegDzspLakjacH1oxHcEEfKcdK6+60pHQk9T0rm77SnhkIjGcc0AQ2t5NZS4zlO4NbMZtb6DKE+fnOwVhq+07JkwcYpV32x3qxx7UASXlo9vKwlGDu45qm6EE59K3oLu01CAQTgiTPDZrOuoJIHMRUsucAmgDMK8Co2B71buYDCVDAcjIwaruoJOBigBgJAzScnmlYEYpOcUAKTmkHAOaMHGaQZwaAFH3SO9JjijoKAcigB/VQaKRTxRQB3vxLP/FWyZPPlLn9a4hh37V2vxL58YzZ7RKP51xchBIHbigCLOc0dRk0pPJxSZLDpjFADckj0HSgHjGKUDH1pSxI5ABoAAD0pwHrTeSOKkVdq7QOT3oAXbjk9K3PDWgXGuX6KikQg/M2OlVdI0ifWb+K2iHyE/O3oPWvTb1IPDmlR6XY4+0vhpHxyBg8/XpQAXV9b6TY/2fpnlgx8STOMZ/GuH1TWzgorsXJ/CpdZ1FYIhChzIercc/WuWZt0m9+TmgB0jbm3OSWPc1JbWr3LAZIjBwSBS29s11J90kDoK6qw03ytpbggA4x096AK9jpWCgjTk9zW9b2EUQB2gEHnIzirNoyjftXBxwcdfenuAw+Y8nt0oAVdsu7aCADjI6GgJvfBBIA9OtMhXazFiMDoAe1XJQVQMq7RgYJ9KAKJtlknUYHqeOCKnEaQRELndnH4U6FwjbkOc8YpZjvkAzlepOentQBA+WHAPAwo54rktYvJHuFt9x8tPvfWuou5mt7SSfgqPTtXBGSSeZ5WO7e3U9qAHyS+YGDHBHv1pkMr2zK6uyEH+HNMdx5pXHbFIEG0MxPSgDesfE9zESkwWSPnqK3bTX7C4dUy8W4gEN0rgCTzjIFEcxBwGIx70AesqE8oSb1bPAI6EU9hhkVDuOOVbpXI+GWvS+7eVtgPut0/Wup3HYGjyWY/lQA7yW80ngDHXP8AKmKp89imeDjGO1TqhQFdxOetNWNiDkKq+xyaAEaMPCVVvfNMWArHt52Dg8VZWNV25GSRz7fSpcDbgfMT1+nrQBnPDuBQ+nPuKjW3wMMPkPA5rTKo8fC8g7cEVBNGqoP9rghe9AGc1uDn5cAcZNZl3ZBAy4B4zk1v7CY/LwCD2PUe2fSqvkHeVkG4YxgDhaAOIvdNVgxON3TNY5Z7ZmjmBKdM16HcWa5ISMY9/WsTUNGEu58AD+dAHLmEr+8jPy9vatG1vBcuIpiAyjg461VlgexmKsCYz1z2qGWNkdWU/RhQBNewmKQxNznkGs902naevWthJE1CMRuQJVG3PqKpyQMGaNhggcE9aAM5utN71MykHGAMcc1Cw/yKAAMApX16UAdaQ9s9KUelADSD6UqjilFITigByjiihO/tRQB2/wASsnxdN1zsWuNJxXZfElm/4S6UHGAi4/WuMbIzigBrcjNJ1HpS4BXk803I28UAAxmlwcZpKcoJoAcgyMVNBA88yQRqWkc4FMXAXrXfeCNCjhhk1S9T5Qu5VYdqANfTLW38KaOsjKHvJMbeP1+lc9rWtSzSvMzEMMgZHerGrajJJc3M3mbFP3FK/d9BXEz3EtxIdzk+tABJIZy0jHnrgmmwQGaYemfSkjQlgFOemPrXQadZGMq7DLHtigDQ0uxEe3ywu49cjtW1HEpdcjlBx9PX/wCtVSBZI5flIHpjv7Vpwx7WOflyMn/CgB0KFVMgBPB4x1owhiLMT17d6e2SDtJyFwGBxj2NY97qDW58uMHKrvbAyBQBfDq0hZeQBx7e1V9R1pVUxwht2PmYjpWFcX96IPOjLRxE5IP8Wfas2zvGN1FDN915QWJ+tAG/FO8rqsLsqr877xj8acutSWxXzD5qMTgg1X11zaxnyyN8vyZXpj2rHiMiKzO3zAYXPQUAampaiJbJ0VirPyVz0rno5PLJGfzonlydoO7HeogSf/1UAOwzZPGc5zUrOhhB3Zcfw4qFcgc8D3pCpLj3oAUkAAHqefpT7dY2uE8w7VzzikC5Py9AO9NyVbIbFAHZWWs2tvDtZCqrxuA7VrwalFJCZlkXb278ev1rzpmJABY8ilS5dIhGDxnHFAHpsd5G8ZbepOOmcfjVwyZjGPmJABbpmvLV1OZRsL5B4AArpdB1oTRPDM5JRuo4OOKAOwUKyEA4Yde/4GpgSHyRyoHvx6VkpqFvG3EgZm6EitCGVZELoAw7/WgCUBWYnGASfzp5gDMGdQBjgelEZMqAP9eBwPanyAnCnseuelAEXkxtHjb84bsagaHMh4HHBx3q1DG21wMhuPxzU32dVIzt4BY7j6UAY7xDHPIY4x6Vn3MatmJSMqfwrbdA/oM5PA9apy2vlQ7lbljySO1AHKalp6yxY2hlPQ965qWNrNxC4zGTwTXoE1sXJZeoHHoK53XNPEuZEU5xyAOhoA5lt0MokjO1lOVxWicahbeYB+/H3gP51nnnCScOBxUtuzW7+ZuIQ/K4HXFAFaWNpR0wy9RVQjjHetm7iUA3EIymPX+dZc0RB3YG088UAQlcjrTB1zT92ARTF78igAHQnnNKR0pecUmcUAC0UpGaKAO0+JRI8YXK84CjGa448/eAP4113xHfd4yuvXC1yL80AIVPbpSEccdKcMFevNI5HGOAKAEANSKo/hNIDx0pyrnAXqTxQBr6DpjajqUSbd0aEZwPeu31m/Fn5Gn2z4QIN2O9Q6BEmh6D9pKZmfIUjruI4P4dawNZvnRfMkB858n72ePX2JoAzdTu2lLojkqG49ayDy20Z5PNSCTe5cnt3qzp1s08oOO/pQBe0uwDsHK/dFdHbwZkRSMDH5UWdogjBHPfj1q5G7LMOOPpQBZitkIyjfd65qeJlAK4z7mkXAbIGT3ApyhXbzNu4Dv6UAFy+2Eb8Bccle+a5C8uLmC4MgXkfKMjOVroy9xLqHkbcQqgLZ71j67exwMUUL8pxn1NAGfc6rdXUKwLbIuMAgDr71l3UMiEyMm1wenpV63v3yDhckg8jqKhv2WeaRwdxPJ44FAEMt3JcRxebyUPFDu8pOOlVsc9uPanLIyknHP6UAPaHy3+YYJGaibaDn9KlL7iS4PtUGw7s44oAfvLrxjGelNb73B470qgA/LnP1pcMOnfnk0AO3MgB2nH06ikUgy5C5x1FW4HDukLheR1qKfZG+1APvYzQBDKTk/IRTFU4469easy3IZNpUZPBxVVnB79OBigBoxvOTwOuKetwYpN8LFcd6j++T0HFMxgkUAdHp+ruz/MoZguGX+8BXSaFdl5pUjYyKQGAJ+77V57E7RSI6HkHrXXeHdRhiunz0kxk+/cCgDuIJ85GMkdO2asJlUJY5yOeM59qpRMq7nVcjBx61OkzMyqMZ25xn+dADypG0hjnI5z29KkeVyhBO08gk9cUxVlcMhYY+nf0prpKz4LDgYJoAjiiZcBiBnkZPP1pZ2CKEPz5OTxSkNu2sQdoJBIqJizbCzZUfzoAqXH7vI9+oPWs64h812BPLAkcVrzRrLkhcgDkVRnh+cKNynHp2oA4zWNMaNN4xkcgishTvTcy8jO4Gu5vY1EAEkeQzZBPYelcjfQfY7tm2/u34PtQA2xkDxPaybVyMg+voKoPGyO0Mi7c9PrTydsuFzuXkGp52a5h85sKVH4k0AZBQglR1z3phXaeetW5lGxZRjng896rsOM9aAGZ460nXmmgZ+lOGBzQA7HGc0UE5NFAHXfEJt3jC8yPSuUYHFdb8Qht8XXnfkdK5I5B5oAaecYpAM/nTtvOM0BcAnsOKAJMZPy9hW14XsPtuqoWAKIc9PcVhru3ADOTwK9D8OWcOl6RJdTcOVJViONx7UAS65ep54t0UGK3TBPQF+c/wA64fUbn7VOWCgAcHFa2py+TGxdgXfkketYDvjPqaAGKu5gB69BXU6VZmC38wEfNx9KxNNtmkcEgEDnpXY20G63UKV45IAoAkijJiwDkcZqZRvlT5tuDgcZzUMakr3GDz7CrIJVRg4IoAsoqkuQTnJyOpNTh2WMgYAHIHt9arR5VQcsM881K74hDsQQDyKAKEN35E073DFSTu6cgelczrJM8zPGMwsS2e+a3rlo7i6TcF2Z5IHWsHVkki3bHJQk5A7UAY4bDbQeMU5HI3HAbHQGmRqJHJydoHOaSWVCflHHSgCQyFyW2KM9cVGcjhupHFNQcnHGOnPWlf8AeNkdaAJQGkKnHCjpQ2MD1pmSvy56jrUlqC7eYeiCgBSiqcMDvI4xUeGJZU5Cjn2qwCr7jI25m6HpU0ZjWJy3UDaMDuKAKDlhjj5ugIpp3M+0knB5qysb3CFkT+LrUDLJExLdc4FADXK7SBnOeKYqbhj+LvUixMyhh68+1CAKxBBJNAEKKRuUnmplhyBhgD/OjALNwcjg00ycDHQHmgBpVgTxVyyuFjfGcFhtqAbWUkcEc4qNGCqc/wAXf0oA9V0O5WSySItukRMMfcVoxYlkJc4wPSuA8O37K4iLEtjB9xXbWbiQquMr3z6f1oA0I5tpyFX5vlHH6/pTAysjMPzFDMuFwx3Lxzyce1Js6ndgE8DpQBIoDpuPA2kYPc1EIgUUEHG7v2+lTMpJjOSACDz3prIVdcAkM2T+OaAKdwuZiRnk/L2x9aiIDg5ILD9KluldXLJ82GwSeKYbY7QqnaWGeetAGXdKzx/NyvUL/WsTU7LzYCpXJ9a6KWFnUSMMDOOenHeqV1CCeGAXHPFAHBGORVYtxJHwRjtTFJSVQR8re9aepwta3W/blDwT2IqlsEhOSPl6UAQOm0tEejZIqmQVBB61e2b13qdpU9KivYgNswxhx60AUNvXHalA5yelOYc8dDTG6UAOOCeKKQdjRQB2HxBIPjG9+orlTz+FdR8QQD4xv/Z8fpXL7flB75oAYSfwp+Dtz+lMbJNShWZN3oelAFzSLc3moRJtyFIJ/Ouy1iZ0WOyUgLEm+QDkFuw/WszwhbKhkupMAKC3PoOah1G5LJLNuZXuGLY9B2oAxruR5n35Ge9VFXfLgDIp8jZUnp6VJZRFpV9z6UAdFpVsqRDJwT1rahXJ2ID7Y71Xs4goGVG3HWr8aGNgQcH26j/CgB3kBVAJJ57djTjbqc5JLE9e/wCVSMfn+dQQOTjv7mnRsrkFSeOoxyaAJEHyhX5wOcdqhmySE/gY9qmjAGcnoTg+tJJkhRuGTzn0oA52+kks53xt3EcZGR+FYV5dT3kW5iT8x4HSuulg82ZvNXcAmOnvXOamhTcIFCiM9D3oAyADBkuvDjqKiKKWwvHpmpbidpsKQF2gdKanA3r+dADdvGBxjrUiYGdw7HFRyMSc5HXmlBVhycdqAIgMkcnFWY3KqYwdoNMWIfaBhhtHf0ozuJKrn5ucdxQATNtlUAfLgc1YtVE7pz8pDHB9cVHNZFyCjFsfw1HHHOrBkjKsM80AdbptkjQcAAYzWPe2Ze5cr1Q4APFXvD+pSfafs1x90jAGO9a1zp+Z96Ln5h+frQBy9xbta24QKAzfM2agh06SVdzEoSMg4rY1CAtfRrJyfLwe3OagubhYYGhB+c9KAMaYeXKMjBIwx9arMcnA/Crl3K85RMDco24Ap1lp7PIzMOMfLn1oAZFEViDZzu4Ix0qFl7DFak1sYWIHcDg9j61juHSQ7lIIoAt2Vy1tdIec9MV6NpEgkRJVOFK9zXl4kHmhj2INd/4amP2Vzww3EKM9O9AHTwuwmPUx46kdDUhcglSCWZs5xwBTEc7Y9+CTg7V6g1LFDmZ5Tgqew4596AHuu6QD+7VkgCMH5d/GMVE6lSgwf9r8aczsfmIwqcD3FAEDlWBUqN2cnNVyRHvyc5GDxnPtV4xqPcyD8arXPlhRnJ4wOuDQBmzB2TYehPK/4f4VVWJGLKwyPzxWlKFOzAxkfMe49qoTfKrGNMs33ie1AGJqmn7/ADFZPk/h45rmAnllo36o3PuK7a4XcmZAQenTFcpqERhuSxHDDGMUAZePLmdT91ugqIjzLeSLkshJH0qeZSI1fuh5PqKYVMNwkrDCSfqKAM4nC1HkZNWLlAs7hc7c5GarYw1ADs8YoozxxRQB13j1seMtRBP/AC0PauXLY75FdN48YHxlqP8A11P865duOlAAT6dakUE4Uc7u1Rjr2q/plubi/hQAH5gaAOvEYsfDkQQhXmwpz6ck/wAq5q+uA77TnC8L9K6LX2WIwxDpFFgqD/Ea4+ZgzfLxgeuaAI5jnC8fh6VtaLbA/N1ycA+lYaAu+AMmuu021ZbdNpXpzk0AbUcS7Bhhx29anVQzhQQWP3vcVHGmFEe4EdR/hU0UbE5PpnjuKAJtowxIGOmPaltUiYM27oMLTgBwNgKccg8/SmtuikIjUBj27UAL5fzA4yM/LjsaVkyGAbNOI3YPT1HvT9oZvmxgjAHpQBXgiO44K8jBUnnNcze2ZLypIhJLH5l711bRmNQd2D2weahkTeoZgMLyfegDjZNJtzghXXAycisq+AjmMYBVQPl967C+k2XBby98eMEe1crqsTEidlwCeB6CgDNJwRzkUqrubr3pTjI5A46GljwmW+97UAG4qTg89Kv2aqqqzAHPWqaRBydoAIYYXOcmrtqjRI6zAKQc8nr7UAaW1dkkq4z0FQPN8jKibmyEPH61c06wZ7Vt4PzOSoPYcYqtf6fNbxkx5OWycDNAD9KjSHWAGkCsi7t3qeK7QxM67mPLc4xjj1rzy1W4kvYmhiYspySR1x2rsLLXJlDi4iYHp8o/SgCbVLBSqSgDK8Z9a4+4VTqLxlzuU4AxXerNHdKfLZQCufm61yOv6ZLDdi8hG4YDHFAGPbp51zLKCMoeV9RVuHUJbm9C26LGgXgdaqxQyFnmgPJ6qfeoreG7tLlnWM5HB44oA2ZVOQHO8YzuxyDWJeNHLOyp1HpUsl5dJkmYL5nXIqqrBMgEPI45agCuQwOTjIHT1r0Pw5Cq6fCMEgruY+9efKPnC5yCcGvR9GdUtoljI+QAY/xoA6O1UIrFuT1HsKswD+MqSBz+HaoLdg4ww6jJq0kjGPAGFztAoAlcqyoM/MOeKbKd6AZ2HHTuadjPHQpx9aayKyZA+b1J70AV4TIy5GcA5yahuEdpyWIGTyvpVpXEcLEg5XqBzmoZ1MkfmDnjJHegCjJkn92O/U9qgkj/AHZBXB6kjvVuQMFzjaCKjZQ0GccY70AZvkExM5b5VyCD39q57VrcPBwSGzuA9K6ZpAJZIwNg647Gsm+hEjkL1I/WgDlVQSDkj5hjFZ7ozxSISd0XQda02jaGQrgZDZ/Cq7oUvCMArJ8xoAz7lS0UcwGMjDH3qoy/nWixH2WWJs5ViwGKoEkpmgBg6ZooFFAHWeOpC/i7UV/hExxxXMsARzXR+OePGOpY7zHNc4QWHA5oAQA7a6Xwlblr/e3+rU8k/UVzYPpXbeGVFto1zMUBJRsHPc8CgCvq04+0TzffR3IU57dq5gjfuftWvqTMiCMnkc/nWQ5IX26cUAWtJgEtyu4Dg55rtIY/kUkcY6nrXN6PGAQQAD6+ldSgJhUoS/Y8UATRFdvCfN2Ymp1dol2v0PT2FRxr82B029qsvGpjywBGMcnmgB1ux2gkjg8fT1qV4wWaQHcw7f1qNHUqcAHAwB7VMUwUKuSu3gY/nQAikfdJ+VuuBnNChUk2hcZHpQ218EN93nFSNtwzDg9eOc0ARGPMxQHcQOPaoSfl2bAQPu5Gfzqyn7pxgcuPvHt7VHKGYrkgcEEj0oAzJlBDf3cc9xWbJpn2yIwnGG5XNa0iqp+UADPBJ6VViXy7liM78cen1oAw7jwyqhlQ4Ydj39652eJ7ad4nBDdM16EU3W7SlyHz371zeuxwmNZUw0uRQBh27mOQSAcrzVlSJby3L/MNodiTioIyEc4wRu5rorLSUuZEmUZwOB7elAFzRLiaa88hwDGV3rxz1rpTbRZJ28DBOR19jWHptq1pczySIdzthcdl9K1Lm4lt7disbSOTkccCgBosoLclo1RSzZwOnNUpHQb0OAdxHA71yuqajqbXRE+5M8gLxgVd0uS8ns3k+ZiG43D9aAOgt8I5BPOPm/8ArVbS2V1PmfMrDj0rFiDy4iKEueSgPU109tG0NtDG4JkAySD1oAxf7Jt0dmWLn9Ky7qIRsyKMZ+6a6i5UJHLIxA47d65jzkVmncHahwO5z6YoAzJtBllAfccL14qM6OsKMSSX/hJHFNn8RXhcoIkVQe5Py1JFqryxlJomG4bhzxQBk20Z/tJIn/56Y4716FpqKWxCxTGcoeM152sohvxMR0fcPfmusbVSQZLedAVTOwenr+tAHc252DZggEevQ1ajBA3YGCc8dzWHoF41/aI7Pk8ZH+frXRwwfuCSc4bpmgCXcu1QWyQctgVFcMGQ9OvFKsRAB4GR61LJHyoUlR3oAgEbYXac+xpzoIww4Yfwe9A3IxY4zz9aSRQyquRjrkGgChcxKzjapCDG4+9QsFaIp2Y4Bq9PHtUAdM1A6fIrA5JyOlAGRKnzMSAR0+nvWbcJsYheCfxz71s3IKxFgoGOtUGYlDtUZHPNAHIXkbRXI+bkrjP41VvF+WKQDGPlzWtqdoWYy7cYbPJ/Ws64VptOOCcq2c47UAZYJW6K5GHBFUXIBZSehxircylJoyO2OarTj/SWzjk54oAixjkUU48CigDp/G+H8YakQPuzt/OucY/ODjBrofGrbvGGqDPP2hufxrnd3zEEUASqu4gDHJwK7yGJbbw6kRbazsP5Vw1qm+4iGf4hXZ6jJ5dtBEp48rcc+tAHM6hJvlbg53YqkVLTIvTmrU7B7jjrjJqBF33YGcAdTQB0WnQYhHY5zmttAyIMsWY8enFULINHaxjb0Od3+NaYQuvy49TnpigC5GE2blzg4GPSnKPOQENkAkZpscR8sKG5xkEntQoMZIGMZzQBKI1VA7/wdAP60oJds8sCOAOlKhXG0Abeg46n3pdoyCoJUdcetAEvlbn+YnheeMY9qaGO8MTsXoB0OaeyEhdrZC8nPeo38rBG4bhwSB2oAlJLkYI/Lv6mqlxMrYjzkA/3Rj86toyFRlfm24B6gj+lVJRvJwMDsKAKcikLvCjP4YNVbmVViEzjbhcEf0q2+7K7+gPAHeqeqW7PayKnPOQT1HtQBhyXlxd5zJsijHYYwKzJLwSMyqvy5wCTUpYqJ4mUruBGazCGCsApYigCwuGkBJ2KD/31XY6ZF+6AG4H0FcotzD9iVFT5x6iur8MzS3UK+dhWHocE0AdLaQAldwO7jnHSrVzBE0ZUHnOOO/vSwQlSZFyQODV1VB/Ed/T/ABoAxH0eKVQZYY5QOnGTSC02Q+SlvGgH91cVuAKjhUDFgM88UphRd6xqSxOTkk80AZFvZRxEbU3MBkN3x71Oyv8ALuB6dfSrW1QhB++W4I/z0qPCFigb7x5oAoX8Aa1cgbTjIzWBptlFcySxTHPz7gc9/pXVTwbmwvTaQR7Vy8ai31jGTkt69OaAK+oeF7aS6E2GXPUAcGobzTE27FTYqjsO1dizgxbsDgcjrmsu9VXXcsZwByfWgDzS+i8q6eLOWzxxV7TdPmmH7hd27GWJ4A6EVBq+P7RfqACM8dK1NJaa5dhbuYYkU85xzigDuvD1itpYCAD5wAWPviumhAhjJdsAjjjrmub8PmRbP523ySc7yRXRjLqiycEjFAD3Aj24JGSMjFSNGTkfNt65x3/woxHtHzcE4I7nFE5DE7GKADgHvQBDw784dT1AGTUKsrsU2DgncQO3tUkbHg5GRUZkCvyjcKcnFADJNoYhSSAP0qCSIxkjAZQOhPSrjFSp8vbk8jPQ8VTlLbcFgT2IHSgCnMBPC3OB0UY/WqUloEgKgA45PPNaMjB2TeuBjgiqVyyJuKbjk8g0Ac3qUP7o4BBz61iRnMNwg5Gwg10t8g8kkHJx0PQ1hWEQaWQFvvAr9PagDn5V/wBHz0bdnHtVS6GGjIOCVFaMkeTNwdoJXk9xVK4O62ibjA4oArEj1zRSL97migDpPGOR4v1TP/Pd+fxrBxnmt7xif+Kt1Qf9PL4/OsMYC5oAt6XC02owxgc5rpdYdo5ZVXkRgL9CBzWL4b51dGboBz+YrR1qYLJcsrH55Gxx70AYTAeYzHIOKdZ5aY5GcmmkMVZi3epNOi8ydQBwTzzQB2VpkonABI6HpVwFllxhQBjr61StpNhVm5ycMo7fSr4y7lsgBj19BQBJFtIB3Ddknjof8akZS6uo6k9f8KrJH5bkkfNnn3+lWhuKFh948DPWgAjgZSoIOf51eiUkuudvy8e1VI2cgLwwPHPOanVWllO4gYOB6Y/woAcrMsgBJbnHtSOsbMNvZuPf605hyS3HPy//AFvamMR+7BHVqAFjgLEgnq2eO1E2I2yuAB0PpU0S7QcgYyeTUEsQlypLFcevFAFGYbyCeWXr2qJwXiJZRgnFXCigASHkcZFRyYVSBx3yO4oA5m90rdO5jXrnj8azYrRI53gYkADLsO/tXWMoeQE/Kx7e39Kw9RtXgleWNMZHK+tAFSOyikuUZUHlA5fA4rotGVE1DfCEMYTG3OB1rmtOmle3mi5DtnGByPaug0gywvFFKuAeMnuaAO4gYcDHBGcdhVqJiiNnBycjPaqC7NqbQBwASDyDVxBt2tjKg4PfPvQAkjFU3YGc0okLKSWPY/KO1O2iYM3TaCeehqJxjaU6Bcn3oAjk2vI+W+YHkf5NVHIXewP3TwasSR7l8xclj96snU7e7ZGjgk2swx9PrQBqWpLo2Rk4PNchqYEWqRyLwc881Zgub/TFCStujzgN3z71handy3d0BCMFTkkigDq7K7aVGHAI5+lJfyjy23kk4wOMfjWfpJHk4ZmLN1qXUZNsJDdu/sKAOFuw1xfSkAY34Oe1b0Aha0eyVkQFd7SAcnPYVkWMZvLu4jyMkFhnjvUqaZdySiFC5ZgaAO88HqY7SWP5mSNyFdjkV04y+NzcAjGO9ZujWLWOlQ26qPMIyx9TitGIHd5Ug+Yj8/agByoOTnIBqWfLxADp7UzOHwB8oGM+lIrMykFAxB4JOKAG5KRbSce3X/JpjIpGSM89akC4lJY/I3QehpgjVSQxO0nOfWgCIRqrh1Jwp5BFMl8orhiAzZ/OpwhY8HCjqf8AGq7IX+dOXXIAPSgCAplTFjIxzVC4UiNgQCR0OM8VfkysW7DZA7DrVKV3REIAw/frQBjX0IEIwcsemB2rmhLtu9seAwODmuuuywhTeoPPWuVnjVdSO1QCxoAxbveLmUbsDeeKoupe0PPCv6Vp3wMd24CktnPT1rNb5YZk/wBrP40AUyOnqKKVsgc0UAb/AIuOfFeqD/p5f/0I1i9Qc5rZ8WNnxVqeV5+0uM/iaxv4wKANvwspN+xJxgZz/jU2oyZ+UDhn5AHHen+GPkkuM8ZQjOOlM1AsgjUdOpyKAMliTGcZHzdDVnSi3mqVHTmqrsPJI9yc1p6WmzYAAT1oA6GJ/lVWGD1/GtGAgYwOvr3qnHtaJRtwRyD/AI1cidQoKscZyMetAE1wG83IOeOnoPT60RbvwxkE9BUh+ZcuMr1yeeaYSgJC45HOKALURzGTgDHT2NWIyiuignJGfxqtCGCbCfepwpaIFTgD060AOkUHksSAe3rSMpLnGCSOQKkTDvsV14GPmod445o8kZxg4FACiJ1hJ7cfhVeTdAoBJ+bqMdRUyk7ZBywIJqo8zMmCcueg9KAGu+MHbxjKk1FLIGAY56d6cM7scklcYHamvkoSMhT0z60AU5AAxOMbh1z39Kh8l2x5p+UjOc8irTbclN3IGce9MLsV2/LjHQ0AZMGnhLxiHwpPHXn3rVtoG+17jyU42+tJbxmaRgxAVefetiJVRQ6rj5ODigC5bSFVUsgx3GetX4LgFjGONw6Y6VlRysU6EEDHHetCylQRs+FzjJOOfpQBaMpVCDjA4HvUYbMiq3GTkfSoxuYrtQYPOGqddojIwN5Pp0oASQxpEFyBhs1QnmjLnkYbqc1U1Rbm4V1hbawPGPX1rCl0/UZVEV1cnJxylAGnfETSRKih0yMgdh61ialFDDcLswM9RTWt7u0YiK5Zm756VlXWmXckpeaVi57qePpQBvaeyuF2jGPUVFrFwFhkDBSegxS6fEbe2VefMA/Sq91C80LPjO1h+OKAMaOOXT7sXATjYAfQ+1dXpk32+WKWFNhIClB61DHHH9iZWVZC53BSOh/wrX8PGEh4khWOYDd8ozQB01vEEiVPMZCBjb2JqdhlkduOeAO1RRKD94nO3k470+MsP9Z82Pu/40ABJYupYqM5yB1FKoBRTnn0zmll+dCVwARg8UjkRkHhkx1A68UAL5Yc5OC3bmoGUDksfl4PFWEBcAl9v+x7VExG4HhVHrQBF0fapBUDJ561CF43qASx5APSpAuSWx0PFVXO098dePWgBjTEN04BII/xqlcZd0YDaCOB6f8A1qtTIDtDEgE5OB1FRyIBENwC9QCTyBQBn3KeZEYyDgY+Yc5NcpeJ5eoOQ2cV1rDYMD7pA79a5TUFVdQznIYcUAY+pK41ByGH3QTWSWJjmHXnPNbWqpi7DjCqUHAPWsWRlBnwOooApkAjiikPC0UAb3irnxTqf/XzJ/6Eayo0BbJ6e1a3ibH/AAlOqZ/5+pP/AEI1lAlG3A4GaAOi0BQWm4P3SOKq6gx+Zcndk9SeAKn0MmWO4ZV52seD7VVv3DKmMdMk+9AFBl3QJ2H862NIGT0O7HHFZEv+pQD05rY0lCsilSQdtAHRRsNhwvI6mpogARu7/pVaA7lcHG7P51e2KHDgrwO1AE2/+AZBJ+Xjr71KYypDlhgcHA61GGJK4H6dvSpkRWDoMg8nrQAsaKG3E7vbsatRs7IDnOOAfT2FVIQChIkIKjOMdDT0mYIBjr3FAFkB0XKgHcec8UrRICpcEHOQfemJcLsOeWXt70OzGND15+bvQAXDEZKZ+bgADoariM9UwWHXNLJKVAOC+T1xjFNDnLFWxxjFADdpQZY7QeWb/Co5HwO43HPTqO1QmZyhVgMDjJNNLeWijIOT+B9jQA5o97M2BnGQR1FRExmPlM4PUHrTiFwzZKlui+lQoq/Mckeg9KAJImVJA20quDux1raVUMMTbQGIGGAPSsmyVZGJznnH1rdgiCgxuRnqTnj8KAIU3I6EEbR2H8NW435YBcA/xDg//r96rSMEDAsN38hSxSAIcFh68/rQBeMiwqIw2SeeOtWIn35JGRWcZQNhwQeMccVehYGPcxBJ98Z9qAEmCcnaAOckGqV3bZQEZD44xWkgjKnH4t120TBXUgMFOc59eKAOUkSfay5+UHPIzVNtxmyWwQehWulaJCp+7hjnJHesHUY9t39eODQBXMj71VUy2cH5cZrRt1jtZ0F5GMsu4YPAPam6XYtJIJWBZVPy/WtnU4Y1tVdY90hIXpQBQvZ0t9PeVIlWQtgdD1pmjR+VuuGdXnf5dqnoPWtNLGGWxEcqFj1bIqaHToYSrRJswCeBjIoAt275jIb15zVn5WQLkKe3FRKVKDBIJOQcVJAqPvEnJGcA+tAC4AKqy5UHk+9P80ElQPl6j2pudjBlyBgAkDvTpdpGASc9aAGiQtH1weuahG2RCjc4Jzil2ZGFOBnAzSAmI8Kd27BQD9aAE2ARkAlRjk9waqTArgEZBGBx196uFj829QDzznrVZhk5Y/LnH/1qAKUkoU5AJwQDn09qrzSB2MZcjjqOhqeaEmNkUlCDkE1XePagyAd33jnoKAIbss8KsAg4Az3Uf0rkdUAW8XK7vlGO3eunm2kYb7n865fVQWvl4UKVwCOvU0AZerRn7QmQcCIEVikfJKSvzY7V0GtLh4wpOBCBk1z+cLL7jvQBT69fSikP0zRQBveJdzeJdTPf7VJ/6EayVYnj+da3iQn/AISPUj63Mn86yRzwOvegDovDrII7hGGSVbH5VSvMBB8oU5x9an8PZEs0Y6lTzmmXqfuVzvHfHXFAFGYYRR/s1taOBKy4YBtvPPQViSPiIYPGO4rV0WTZIoAJyD2oA6e2h7/xEdTVlSFkDYHPAFRWjMsGRwQc5IA/CnhnLhySCWzz2FAF1ULFWbBz155FIr+XKzHIDD9aA5bftzwDx6+9Nd2ISMLg9cH+dADol6ruBz1FWioYqsSKvIGO4qvHtjmDSfd7471YUZIIOSfT0oAbJAUcjqQxBx3p6N5eBwFU4Oec5qLG4hgMN1JJ7UpbzWDIwBHrQASDMjvwVHC46VW3hGIDbSRytTTHeXUN7emTVWRHhKgk/dwTjpQA3LtGRgbe5x/OkkMLKiRqOOOBjmnbAPmDEjHOaPkGXKksx69MUARMA2QAdynpSHa8gQZH98Y5qdy3DDGOlMhhPmM4NAE8FuCpwoIbqM1qoAzbRFwox8uarwwiNsFCeB09auwbhJnABP3TQBG8CPt+b5ieBj0qK5g8lGYDHPXNW23hwxUbd2BSSw7pG3DkdAT3oAz451UbmP0zUn2kspduB1A9KhubYumdu3aecetZ1xPLBhckgDDNQB0SaihxnbjGM/1pTcR7N25QAvzcck1zP2vIG8Njp17VJFdNnjcUwQMigC/LeIY2YurHODn+lZ0SSX11tUZH07VcttOaVCcYDDOWPNbWnafFaqccseSfrQBLZW6Q26oU27flHNSMu99hj4TpkdcVZVNoKMxxnPA5prFi2APlz1znFABAm1VBULu57A1OB+7dNxAI6moApZiyMTtH3SOlP3EqfT+tADFXy38tT8uMgelPijAYO7EE8U5WyzcfNx+IpyowjfnADcgdcUASK3ykHJz0z1pW29zjIqPc8eAFOe27uKduYuGPG3pQBXkgIAb5W2kEZPFSIirMpLBucg46fWknkbzMknaOSPWkaWNmV1b5T1oACAr9vnOCKrueNoQctkY5yf8AIqdsjcV6c/UVVJkHKnIBxye3rQBBOhALsWXr8oqozPIQTngce1XpAjER54xknNUnRgCwyGz8uDwR70AVZbTcgbec+gHWuO1WVI9TVcEkADiuvnlkTofm5HHp6CuYuEN1qAJ/hAAJ7GgDH1ndJcI2duIxhDxXPycLJz9RW/rxA1B1ySAoH0NYEg/dMc/xYoArEcUUE0UAdB4lljm1+/CQiM/aZMnOQeetZKnpgDNaGvknXdRyMf6TJx/wKs9G2spAyRQBq6C3+nld2AR1p185BaMPlRIRTNLZBfLgnk5IxTtRG26lGOC/+TQBScAwLluN3PFa+mrFFJCwc5PNZSp/o7pnhTmrNjPt2r1GcHPWgDsLVkmbA9fzqZgYXJDKSOePSq1hIilcnoMAVYjdmcsgyRnODQBopKGjfcQOOvtTFKmYZwWxwc9KbvXYVBLHHCnvVd94cNnBHUntQBcdlkICnnqAelSIGi4Bzxmqfmq+AozzznjinJM39/GP4R/Q0AWH2hTgnaOSfemkqo3fwnB/GoQxCnyzweT/AJ70/Ib92Vzt+970AOZg7RlBtO7r3FE6qXK7uo/X1NNjXy1LN1XkYHWnAoz79u7jOM9aAI0QDaGU7QOo7moJ5E2KgXBB5OeD7VK0rMMKCpxkZ7U+Cz8x1DtuL8knjFAEMab2VCSR1z6D0FaENuElUfxHoP8AGozA8Mqoi7cH73WtGCNVZS2MHIPPIoAV2kQ7SMJnggc1Y2nIJcFc8jHeomC+fgszD6VOihpQCDjPAoACmyTOcqT/AJFRTMQWLHBY4A9v8auzADcuB1zn2qjIQS0RGV7HtigCDywrFlORjv6VTubePy/mO5jzkdxWkF8yPy8gDHBJ6frVZl3R7R9RmgDmpY5o7pGVspjBBq1CHaVQvPPTHFT3CYZQo+Y+o70tjbt9oQEgjdk8YzQB0MVuojGTg7QD7VdiQLGQvIxjNMTg+Wh4I5OOtTDjAHAIwSaAJYwwUBufcmqUSss04LHBP+cVYnfyoTKyltqnCjvUdmyFUAG1mO7BNAE4xHtU/e2jJ9aZJKiv5ZBO70qcRBTljyTn6ioJmIEmxMccY60APjkVCXPTaQOOuKlWVZAXGCDg9e9QRYSRWOScDCmlZT5h2ptTocUAPZS2TjkHIzSqo25kHzH9KNjIGwwJPTPpUbyMIiGOG9hmgBLhU38qSCOpGDmmJwPmXGRg9/yoV1afypOGZcjnrUxjXdgjIUdM4oAiX/VkFen8Q71AVGG+XYOSR6irShWfgAKB061RuJmXJClo8fd5+9/hQBDLcJHbkBTkjO70HoaopITE4QhgFzjtV+QoYWDMAxU49vaswkIxCscA4Ax936GgCpcXEckO8g89QRz+FYq5l1BjFtDbhlRWtfqfJzH95SfmA/nXP2TOb6WXBcrljjvigDH1djLezsw5EhBrBkOI9v8AtVrX03nNJIcZZietZEn3F470ARseABRQcEUUAbGuDOvahjkfaH6/7xrPUkfeNaGtNnW78nobiTB/4EazmxuoAuac+29iYsACQD9M1ravEVuCc/K0QZTj3rAQlXRgcEHvXQ3x8yyimBydpTmgDLs13rKSc/KTRbkeaO2Gzils3AuFjIwGXB+tJtK3LKOKAOstHXyBuwHc8H0q8oCs2QASOc9KxLOcgRrjdxWsquSMZVehHXJoAuwvGHLgtwOM9AfWkcqz59eo9ar7/l2FuVx07ipC5jUggc9D7UAOPysCoyB+tEbfvn3gbe/0pyyb1ClUKcY5/Wpo0VS2dpIHAIwaAFUDKnA45GfT3p6bSJGXkDpgU0uYl78jnaeabuYudq5BH+c0ANkyyZYjjoBS+Uyovl8nGSQc0GJn2IMnPX2rStrdVjcAgjHPsfegCvbWpKjdg54J9BUwi8pwwk+VSQcjke9WIogmxQwxnJ96kEG+QEheSQCO9AFaYAOCCW3dMfzqdCyMOMqB2Gads8uRmZh6fQVCsOJlffnJHJPQfSgC0zZcDJyOpA6inRzktjaDjvjmo5HVnZlKnH3R0NRvIGII+/nr0waALJmcyfvCMEYHOKhlAzhAdnYnPX39KldFUp1JIG7PrSTTKkO0ArvOM0AVeNuHYZBwOMc/1HvUbAA7SAMcbhTpHzuYgYHHIqrPIxZQoyf50AQ3m4sVIG4dcH+VaGl22JIjklcd/WsyaZhLszklueK3bH93CCSQ3U5HSgC6D5LfKec56ZzQZFCs4GcKeQf0pD+8O3cVDLkHHIpY0XjAJz2x1oAYHVyglJyQGC+tWh+5GML1wvtVWSAPcCbds29OBz7VZB2kHBKnkjGeaAJy8bYjOQ2MgnjFQKcsW3jb0xTijb1OOowSaZGm2UttzgYxQA5Ii77XOQOpp0TEysFPA6/Smq3lxOS3Xk063j3Kr9DnkjvQAkkw2B3DNkY6YwKiKiRAxBBbpmppwPL5zn1phAZNuecbR7GgCFQFc4f73f09qcXbzCdoT09SKlSNV2hyMhQAQM81GQuXKjLDrxjmgBHJMoG7HGOlRSTqigYy/QUgILEscnHIHamyFAokI56DHOP/AK9AFKZR26d8fxf4ms4q6AnbjnBBrQkkcgrtJU8qMc1WmCgcde2aAMi+kZY2K8D0rHtZXitryTODsI6etaGqvmM5OMfxDuazLt3t9EfB+aRxzjtg0ActcOoib5SCTxn6VRmIYqAegq7dEMeRg1nsf3h9qADkDgHNFAOaKANfWTjWr0j+Kd//AEI1muMN71oavzqt4c9Jnx/30azjnrQA9QcdeRW7A/n6Wm/GFfnnmsNDht1amnyF4JUx1FAEDwiO8JH3Qdw55qe4YJeK4PynB/Oqe+RpSG6kYFW5fmjVm+8Bjj1oA2bOUeYNuDkYrZV2R1kboBgVzOlzK74IOSM/jW+jMkQYjOSQM0AXvJDMWxwRnPvVZiUlAxlep5qeEkjBcqSAcf0qRLJGicnhs9DQBGitIc7cDOSP8KkWKZWBbOTwp9vWrEapEG8sYO3BYUZZl+cqXx07n6etADGh3SBizNxyQakiZm2xgEr796YqFjkbsE4UelXIoSGLLjco6n0oAV4WX7rdvyq3HHtt8txkcmlAzImNvAH4mrjIPnOQB6UARWzKbf5m3PnAOOgqUorsu1zgHO0U2IIi8kYft70txH88ciNwBtI6YoAZdRfNxzgA59KYgBJ5IwOg71O4L8g7WAwN3H41GqbZCGwSRng8E+tAESx/Ju+bJ6EgUs6bIgVXGzGR3PvTQxV2DY29jnillYEMQA2cbhntQBBNK5jUM3y/nmlSTeWACn1Xt+BpzlWGS4AK8YqKMnLFwCo9O54oAfL/AK3cwGFwevQVUncs26I4yTj6025ugXAUDk5+bsf8KRvlTdwePmI4oAjt1Uyxltxycgkd/euhiYeWzBcDoc+tYFrLyAQMk/Lt4H1rejJeHOd340AWkXem8k5Ht3p5A3oMfw84qDzAifIdp28g1JFIXjjYnjgk/wBKAJ1+8Qwyx/hHpUEayLdEY+XnFSrJiRioJJyR9PSmCQggMQrOxxuOKAJRvWQbcsufWmTNJuxlOeTjrT9hLoiDleTk9ahkwCcuMnqD1zQAq9+hPY54qV3CRZBK9MY7fWoomD5VR9fenEbYMEbd/PuKAHEEkOW3KAAR6+9RMsqTP0Ks1PiOVw3QcYHf3puW3bht25PBNAEhZWUAJjHUZqBXJldSMelTDn7oA3HqB2pm0rJuAGcfnQBWiz5znj5FIAPeq4ON248dfpU5IUscnJzkjtUbLu49u/FAFKZn27hIuM4BHNVW+Vm3DtwKlbJQAjZ8+D71DMcknI+UkE+tAGFfqZJRg8buhrN14+Tb21sc5Kb2x6nNaMateXjIuMZx68Vga/dCfU22qBHF8mR7UAYd0R52FJAA71TznPP6VPL9xnB6nFVlPFAC85wDRTee1FAGpqRH9qXXPBlbr9TVJgAe+au6jzqVz/11b+Zqk5PTH4mgB24bMd6tWMnlXKhtwDcGqK8uB7VL5g3Kx5INAFy5gMd0eeM5FTQhikqZzj5hTp3863SUEc8GoraXbcK7dGO0igB1g5gul5xk45rubSENGyucDGcA1ws0ZhnyB3rstImW4t17naM0AaMMQjwiom7H3s5JqaYKrqGbLHsKi+zqCucnJ6DirSIr8Ip3Dq2eg9KAK0Lu2UAB5yKvQQxySD9wS4GDzxUZtSg6oGOR71btQ0MbFsh+QM/hQA9rWJNrgsjAcDI/zip1tkYgIVG7JBPX6GoY5mRWV1IDdiKtRiIuFdlZDg+pB/CgCJ4GUHzIuV5yvp60octkbeOxPWnEjzHSF2ZCTuDDoKm+aUFViOOcZGMDtQBBIdjqcYGe3NTMdzkZyuMj6014RGFYMRgbSpFMY7JVJGBnt0NAE0pLMN4GQMcelRBGKgYzkAD1pLgsj5DAoSP/ANVMUEyjgknjrxQAx4dihR15po2bGJGE7kHk1a3DcRjIzx7VXcKWKn5cHHH86AGvMsgyAoAUZFVZlwrA/Lu7Dt71PeIA2Iwdm0bgT196qmNpA5OSoXGc9QKAGGEDaqoNoOD3z71DKPl8tcMB129//rVb3iNMDnI6Gq5wJRt4bHynsaAIQGiJ/vHkjHb2rSsrto02MCueSx7Cs5lMqnnGzpk/oakBMiggjdjGCcCgDo4m3xHIDAVLblijKCBHjjPrWTpl2ipJDI/AbjPWtDeybVAySeT6e4oAtnOQxwAew65pglQNufACnhutKhMm5lw3Pfj8ajWHMZUjoTQBKjh2wSNufyqNl5OQeD/FUkKmJiXY8j0yaTcJJOWBxyc+np9aAEUYJ3gYI4ApGHmhchcY2j0I/rSTyuZAUjAx0Oe1KZWwGJ4/hPpQA3y5FbaTjHcntntTptq5EfQ/pQzDYXBA9ye9PgG8syksy8kCgAhcDgckYP4UyYF2yvA3E/j/AIUjP5czMqqOBk+lK7F1yi/h6n1oAgkhBIUdCMtzzmonXaTGWyQOCKsuhRoy7HdjsOKjljb5nJBAXoO5oAzbofJmPqoxWBJKEil3OwxnafWtaeZhPksAF/T2rKvIkcKu5hu+bA4oAqWbC3tbi5JACxsck9TjiuKuGZkdurMeWz6811uu3H2bSlslUgyP5vPUDnArjrmQsAuMY549aAKsxG1VqBhxTmO5+tJnPFACLwRminIwDAkUUAaGoYF9cDnPmt/M1ROe+c1d1Bv9PuPQysf1qkx65/OgABwwPpTwR1Heo844NOB5xQBeikXymjJ6dBRGw24xyDmqiyYf6ipgNpJB60AaU4FxGkgxwADWx4buPJk2Ou5gc4zWJbFXUx8knBH1qzayNaXyNwEJw2aAO5eQOd8aEZPIzV6ACSEFmIIP8PFUbGaJ4fOBUAdOK045fmX5QQ/ULzmgCVYVDhgSD7DJP59qnSPcGXcuTzz/AJxUKnapVsfTNNdjsAByAcAY6mgBWR1chwgJ4zu7f0qVZDCSrRfLgAN60yHyi8rSqN4XgVehjmBZS4QMn3cZxQBnSSP5hIiwv94HrU3mOCPLcoWHOD29KhaLZczJHJvycjHQGrCoGEZU4GcA/wCNAD0aYqdxG0j75bim7mZAQBlTgjdz+VNWNULbsupbCqDwTSlHSV9qgN1J7D2oAkaBZbdWWUFlOSHYAcVB5yrnK9Bk4qZNrIFlcBj0UdzVP9494I3RVR/lBVSD+fSgCUyoIicg7m9fagSn7SijG8qP1qtLBtm8jjcDuyrcHtz70470nX58kELz2FADpgpfADcHHJzmoiAgIyRgdB3qYrIXPTPTIPvTvL4YqMY68cCgCnLGGCBgNo5LVGxAYcIdxycr0HbFWp5NwMa42jj6n2rOKEsAxyM0ARliwbbuAz36U6M4cKvI707aCrqeDjoAOfpTY28vJjAZsfp/jQBFzBLuJO0NzjvW7Z3omHlvuJHcnNYhVXO7GPTPSliuhFIFXn2z19jQB1aEA4RiD7dMUWwkiZ1ZyzOxIz2HaqVpdxu2DwR27/SrKksxJGfQ56UAWBJ5noSDxzRuVnVmGQOSR1z6VXbKDMffqPSnBwzAAckUATlP3pYL8jLxzTJAysiAHHHfoaWP5uNp2qOc96YxMmAxA9fQ0ACxswkjwWy3Qn9aeimLMYUk9x61BEfJ5YliTxnsKlmlEchIYnPGQM4oASRW+WQkEKeg/wA807zWDsOp5wQKbIHkUlTlAMgVGu9gTJ0zgEdqAHySggbmHIA69KozM+8xuSF7VYdzsO7BJbkev0qi8m5zGpO7b+AP1oAz71FZ2CucFT09az7WJZ71VIOxAA2T6dT9KsXTYDYYBy20AjPNQXsw0vS5tsg82cbEABzg9TQByeu6g8+oXEgI2bvLGOcAelc+79W65q1fOSxXGD6epqg5wAtACMABn1pucUr8DrTBzQA8t8uPWigAUUAXr8k3s/H/AC0b+dVMdm6e1W7zC3M2Tklz/Oqm7H50AKwyAR9KOhB9KTcc9Ac9qR+G6YNADs5+YCrCndGD1NV1ORjBAqWNtpCkcGgCzbttUsOCvIIq24Eyq39/kZ7GqS4jOMHHU1aiwr43ZB5HtQB0mh3TeX5YYNghWXHBFdlAVyOBgdCT+grziwufstwcIF8w9T2rrYL3EOAF3e5xmgDbafygG2gR7wCx6YqZntx88j4Q5CBeT9TWKbuAsI5nL9DtHIBqN9Rjt5tnysx7HtQBvaX+8Wd0KnGeG/nV2NsENIqMxA5HINZMDxOBIVCFupQ5A96sW0kZZjFcbuCMY/WgCpbt/plwzEFt5GF7Ctq1jkZRGpyCueBms8KCwzHtw/zHGC1aMbRh94nkXHVTyD7A0ANEclvcJCzBo9uc46NQ2YgFBLNn5mHv61f+WRQhTII+Vs42n61Vu4mVQCuWYYDZNAFWaCKOUSDDY5bB5Wn+bHdrmSIeUvQ5waZbsY0cHIByM+oI702e1It9qMxDMDgc9qAIY7UMsgVChGWUvk/nQiTOgLrncM9sE02OeaM7Xfd2wc9PSr4ZJVXaAhC7doHGP8aAKwkK4VsgjtnnP0pCC8TguM5xkHrUkmXbaQFbtUIBThhkqTjHegCs6Ep8wyQeCPSoiHyAcYA7VfyAAUbcAOmKqEr5u0jDk8n0oAqOhJBJOPQDrUc8ZC7g2QDjgVaeMhXG7BPT2qpIrsm7cCRx/wDXoATB+QFeAM8CodmZd+3rxiraOGhfcw+Ude9VZHHlghuP50AXoEjMRMRIlj+7k9RV60vzJFjeDtJ3D3rDtLporpCGwO64yMVdu7c26Nd253I3UDsDQBuo4ZMlhjocd6kdQuyRhgHABz2rH0+5Dqrk5H3ckdK2C2UCYBGByOuKAEyc42fKfu89KnDKoQFgT3JFQFjuAI3IO9STbsxlPu+hFADfKU5Z2xu4GOeailEiqcgsDxle1THnYctyckYqSXyzKAx+Qr3HegCunyr8zrGBjLEYoV13NGGzk9fX3prxg7grMwPr0qEs0PljeN/Tp09KAG3UnBQ5ynPSs5MvlmYKpPJ9RVi7nySd+0kFRx9761i3ErLEyJIdx4H19qAHwW5ur/5nGAx27jjFc34s1Az3yhGHlW4EabTkEjqa6mWVtO0KS5bLTSAxoW65I6j8q841WYyTEZ53HP1oAz55DLKWPXNVjliWJ6VI/wB3Pc1GAQPagBDjrRkZ/ClIJowOlACgHOe1FC+lFAGhe7WuZSoP3z1+tUz7irl0R50v++TVInNACMR260HJwSeaTGDk803qaAJl5BpCeQc9KYxI49acoGfwoAtKS4B7DtUgcAjg9ahgcI+1u4qUhkAweOuaALjS+ZGMDDqcituwv1u7YI6jzM45rnw43LIhyTwRVhC1tchxgowAI9PegDvLOBA0bGNSw6irraXa3MpaVQSAW6cGsLS7orIUZtxIyvFdPZXSyYWVMEdOP50AVYtN8tcQjAI7dhTE0m5SRzE+flPKHFaRCoSQON46c5qdDtnGGZ1DHHXg+mKAM2C4mtgYZGdn64cVegmtz99WQsO3IqxOiSMAVBdjjGOlZt5ZtbZkibIJ+4eQKAL8DMs5MDiRBJwo4B6VYmu0uw1vc5QryoHY/WsKwnLzEFTFL2ZRwa0TMGmImO/nAcCgCVCWkUtjOTkdqlbKANDwP4s8/jUYdBvCDcF9KmVtkQ5PJzyOgoABboxwRuDD754zWeN9vMylsorZBHYenvWmqrsYAjPUHPSoXjV5WBywbpx3oAjgl+07l4Vid2f7wo8sjfsXg5OwDp71U8loi2GIwSMd6s287OGDnBA6jvQBWB2gADrk5qMrn7yDk5JzyTWjIoZW27VyMFfT6VT8hy7DONp4P4UAVJPckqfSmFTHGcLu3ZAx6VaLIVUBPmA69jTJthDYYEgcnOMUAZbgq2WHUdKgkYYBAwQeAKtkBixYEKFJz/KopEUKuDk4GB70ARLJHyHTDdf94elaYnzAAUbaRztPIX0rKkwuXK7cjAWpopTHGDjGRwAaAHxqbO7yhZo2GVJ6j/69bVtqsDTpbAnzJF3dMD8fes8YuItxHB56/dNU4Q8c7SMD5gOPl7j2oA6klmIwON3T3pJWlQjBGN2D3I/Cq9tOJYNjDkcgbuasRuinJGcDOPegByyMJD3Y4BFT7AA3XdyAT2ppO1ASB8w3Z9KHuMtl+cDIbHWgCu6ssigcjAO0HG6obiUEMVC5B6gZIPpUspkUiTaNpWs6eRol8xBhWPINAEE06qzPIOcccVlW1u2o6oz8rCF5/PrViadbmTykRJHJwUNO1K7h0mwexjVluJUGTjGwe36UAYXiPWd6vGqn7PGdsfuQDzXCuxZ9xJPc+5rT1a5D7URsgdfrWUWG3FADCdxPWkB4INKoByAabgA0AJn5jnoaXPOO1NOKcOBwaAADNFPyOABRQBbuRmaU5/jNVCOfxq3ckea/pk1Uxg5oAcSCwWmFSpNPGMgH86a33jg5oATg96d2znmm4x/jRn160AOZixBHWrcD+amRksOoqohweMGnxs0bb14GcGgC2jANnnPTAq9blCojkzluQ1U9hK+dHyO4oglOdrdex9KANyzuXil8t2O3s1ddYzbm3eYVAHX1rhkYSpg5DL39a2dK1V0YQyvjHB4+8KAOxE0mSCGLHpxkVNFO28fMqgj5ifWqEF0v3lYYXtnrUnzO2FYAMc7T6UAX5ZsyRIGMgJz/APXp0odQxcAkHBA7j2qFJZFkWMKqlTtH4VNK6PKCC/HXI4zQBWkgeJt8e4qy5IAxio4QyyEqSGY7vvcA/StKIl/YZ71QmPlXDbeeOcjpzQBPEzLNvcMIx0+vvV7zllj3KQMHNULZ92UO3axzz7VVuZJLGRpckwt0UdqANojbjbj5uW9jUqrGYs4UgnOT2rPsb5LvjocDJFWgpikYKx2Bug9DQA+aIyqitlc9CayS7W0/RircHHcVqzMJIwEK7h0wOcelU7lGeJY+BKnSgB0N2pJjk+4BwwGCPbNTMu1lzjLjhgOlZ+QAmHAOeFP9asxTPHw6s0e3LMvUUAQXVuWI+boc+hqnJE8TkFeDyM+tarLh1kG8qeQ/oPcVWmiIG5xEi9cNzxQBmMysjbc8EZOO/wDhVZwxcsy8Z/h71YnjyrPGSq+3Skgkyq55UdRj9aAKfmkMCSMbseuKBIWbCKdpGOOpq3NEC5IQHcOR2P8AjUCQvF8zDjnGD+lAF2zb7MiuzBkYY5PSkvIgMSxYcD7x9faq5SVAo4yeRj7v4+9WInkW1EAzvYZGOoz60AI8rRqpRVGVHzKentWrBdqEVWwGIAyayI2kkPlzryPl/H1pSxR+eWjPYdaAOhSZkwjHLZ445FQTMVduc+2O9VYLo3ALhsOMgr6UTzs7ZL5wAMYoAmkl2xgsQQBnAFYWoSFowY/mctgJ09auXl0scRDtj+6B39qdpVjFiTU9QYrAoJRO7Ec4Hr0oArpFLolgb+UKJpD8ikkZ47flXDa1qEspPmSF7hjuY+x7CtXxH4ja/vzK25ET5YkHQAVx9xO0zlmYlic5oAhPKksDgHqaiYjdu7U95Ny7RnrzUR5H0oATOSccU1jxRjjNAHFACjnHpSjjPFAOKMnNADkOWHFFKo+Yc0UAWbg/vX/3if1NV26VYm5dyR3P86gI+agBgyeaUfeHGfWl9hSA7etACkbSeMZ6Uw4708sD1poHc0AAPrUgyMAHPeozjNOQ4PAoAuW84jkKt9w/lmpLiFozvA+RuhFUmbeT6VZtboCMwyncp6E9qALthN5qMjHDD7pq7AhmQMfvKevt61i/PbSblPykda0bS7MrbFO1+3oaAOjstRNu4jkwWzw2eorbhmeXBU54zgN+lcQP9Jbyydko4xmtCw1h7FxBeAmPoGHX60AdY0rfK7nHzfeHUe1TrqPmPsJb/Z9RVF1juLdZIZN6kfMB3+lUllKzrGx+Ze5/lQB1NnM2W2/N2Yf1qo4VpXJUtuPGDVaBpYyWUjnrj0q1Any/eBI5Ge1ACJmBwrcsx5x0/CrErb0MMo3xsO3YU2clkDIEyelQw3HloRMu/YeeO3oKAMyJpLKcmCM/KcYzgMK6HT7tbqLD78jpnkj2NZtzBHPG5RcELkHpVaz82zbIb5mGDnpigDekV15VsMG9agdJJCzMx3MDnmj7Us1qjLtd844HUCpkMP2dWUgZG1j60AUHjDPhcHb/AAmpVljjYEK4yNrfP/SnsoAYAkZXGBVTyWdh8zkqMjPpQBbnmeBlUsZEJGAQOaeX82EM7v5bLj92Blfas+WaU7C3PYK9WoZNqsZArcfw8Z/CgBiKnksmxgpBxk8n3rPjcfaNkWfQlulac5QSIke592Dt9DWfPEZJWdRtIPUHANACsrSPnPPQD096tSW6IIwPvYye+ayRLPC21lUZ/Kp0lCkiRGRuCCTkH6elAEs4GPlzx1HaoIiY2EqbSc/MGPI9cCnTzF5QHDYPTnPFSNJbJbP+8JkHXb3FADrqVYgk8LsVbqp9PWm3Em6BXQcryWz1H0ql5sTwyQo4IAyCeuPSqMdxIzMhJCn7poA10ujAfOjIdXGTTpL1VtzIpznng9PasIXXlIyMMoenPINbmh6Ot2jXV3JstYvm+YcUASaNbDUmknuwEhj5yeB+tY/irxCq3P2aIDyYz8gHSn+I/E8bt9msiUtoxgKONxH8Rrz+a5kuJnZySWOfpQAt5cyXE2ckgflVRzjgYz1p8kgXhaiBxkkZJoAaR8obPPek4NOOCuQab0FACFSDyPzo7YpWJxk0mcrQAgwODnNKP1pAQByMk9KX0oAcvFFKMjgY/GigCxMC0pPqTzUByMmpnPzsc8ZqJufpmgBCDjr1pARj5qcdwUNggdOe9R/nmgBcDPrSetAOB1xQM9h+NACjp7UvHFNBzx3oA5x+NADg3OKXqpOMGmAHPFPHy5JOTQBYhuPkETjI7GpNskeCucdiKp43HpxVq0ujE2yQbozxz2oAvwXw80F8g4AJrRlZbuIhQBIOMHoR7VhSwgjfE2QT09KntroFQkgJINAGjFPdabcR7JHCrzsPQ10Eer21+RvxDJj7p4z+NZNuV1AeSwDMB8rg9Paq9zpkys5AxjpzQB1UUzoVP3gDk5PQVbiuTLuw3zE7h9D2rkrLVprJiswMibcYI6e9akOoQSuDGdpZcDnvQB0s0hyByp6dOhphOCCVBOcdaoC4m2kE555JqViixKzSNk89KANCO4R7duzg9MZqPYJwMKobBJI7iqAmKAZ+YMvGO3uasWU6upKuc9MEUASWCeXdbScADKj39Kulm3iSJQFHytGeme9UYpFiO5gQxP61Yluljk37iY34cDtmgC3EYpGOAe4CHtSGGNMrkjtn+lZ32gJDIXRyyqTGAeo9afBdO9nGXIIZQ3HUGgC5NEPsysVDZOB6iqmQpJ3KVGFIPanG4zArBt3OKrzMsoRWGWU5JB6/jQBICY5DIuBzy3t7UrXKysscqhix3Ky96qS3B8t+noAPSolV5HSQHG08c9BQBZukEiiQqCMEHb1rOd5beJA7FkPQ+3vU7SlZMxllOfujgH3rOvbpg5VwWIORzkUAWRNI+YkcBMEjHY0kUsSxsCA8hPU9vwqnDMSBkEc5yDjmoHuFtrlsuMs3PHIoAtvILdyflKtjPY5rPe5cXLRRJy7dBz+VWGtbi8UtHC7qZAm4D1rqtP0rTvD0Qub+UfaFI2ocH+VAGRpOhOZDdarIYLdfmGRwaZ4n8UxiMWtodlug2hV4zWf4m8ZNqW+COV0jz93PHGa4ueZ5mJJJzzkmgBJ7hpZCd7EnrUBcr0/OguFHyjnPWoySQc96AHDkHd1objGDTRk0meaAFHJx2pCNpxTlHWkzk+9ACH3pBwOtBGaaRjvQBMgDDPcU08saQHAGDQSM5PWgBwwTnNFCnjtRQBYkQ72zwahIwPxqeY5c/WouM0AIzEqB6UwHnmnHqaaPvCgBCvfNC9xS5yBj1ox396AG9DSknrSkcZpO1ACrnihs84oHTilX3oARWIX8ad7UwcmnY9TQBLHO1ueDlferuIp4/Mj4bPIz3rNBJ6nApRlTlSRQBp2c09pNuGQBz9a2bXWVmcifAJ4254Nc9HeggRyoCOOasNEhQNAyt1GB1oA6Ux210SQF8w8MmeD9PWqd1p7QgGMlWzwPSsWC9ltHVjnKnPNdNaeIoZI0juLdXJ5JoAoR6jeWzFGcsc9DWtFrsbcToUIHXHWrCWVnehpInSF2yArmq9zoF0I92xiAAMhePrQA9dSinJSNzyBgHirdrM0cwY42Hr22isFNLmD4VWwO+O9Ihuo3ZNxPqDQB1V3P5cXmYDKeFXv9aqJdgjd6D5hxzWM17dKhJRTt4x7U1NTRD+8iYHHpQB0KuzIVdt+FJUDqRUsVwuI41AR8ADngiudj1USKY8lcchv6VL/aNuiHLEsemfWgDfmYxyI0Q3HjK54680wXCuQFymO3XP1rnhrMOdrsePQU9NR3RsypIR7Lg0AbXyxvsYA7z93NKs8cCsd+7HOPQ+lYqvdTTp5dtK5bpnPFaJ0zUN6ttjhjIPVu/rQA2a9DyAJ8obgn0qlJOyuYdo+bv1z71qR+GJ7hYyrSzSZy3Hy4Poa2IvBUkduZ7qaO3Pfc3RRQByFvaTz5Qbg2flAGSfoK2NN8H3N1JK19utkXrLKOWz2/z6VPd6/omjXG+ydri5RcDeBsB9cCub1nxzqGpkq0oROmIxjigDrtQ8XWWi6cdN0tELhfnmOMZHU49eleb6jrE96+ZHcseQ2Tk1QlMkjEliRnOSetRMyRDjJagBSCSPMbrTJpM8KMDGKYWZ2wTxTSMHjJAoAaFI60A4PXFOJ7imZ5oAdt6t+HWgD5SetNHqKNxxQAueOKTNJnnrzS5JHI59qAEBzjihgMfjSnjFIaAEAp2PmHel4AGKQYyTQArccUUEHGD3ooAtyDqePeosjIyKln5J69e9QGgBDnPTvQR84xS5pB9aAEPyjIFKBwT1phPTinZIyMcGgBG4PsRQoyeOeKQjmjtwaAF6UZzRnr1NIOAQetAAMjNKBuAGaMZJo+lAAVIo3UHOKXacZyKAHbd/PSlSR4jlCcigDHJ5FNbBPyjvQBeguYpBidcH1qY2gK7opAw6gVmEce9OR5E+4x/OgDQS9uYsAEgr6VtaV4wurFizsZeMYaufi1Fl4mjVxUryWNwFK5jbHNAHdWvjWyuSgu7OP5mHzKMEflVwv4bnlE0MxjMgP8Gea89+wElTE4PHUGnCK7iBA4HbNAHoB0M3BSS0e0nUkclwp+hFWpfDEs64FpC+Bywb9BXmZlulwA7DB6ZPWp01jVICuy4nAU5xvNAHa/8IzMAd2mZbOAVycVYtvCUs7Fm0sg4zzJxXFR+KtZiDKl3KA/XvVo+NdbEYjF5KqhegHNAHoVr4QjSJWfTYi5PBZgQK0R4fsrSM+c9pACPmCJyfxryO48V67dRLG99NtHIwapyavqEsSo1xK/qGY0AesLqXh6KdEkv9zqCQduAPaqt7408O2bkWtl58wX7zdK8m/fBix/nTSH3ZdwOPWgDvL34nXjKFtoEhxj7p/TFcxqfibUdXJN1cyvzwAeB+FYhZA2c5FI0/GEAyO9AFjaWJLYXj86rl0Q5POKjZ5H6mo9vzf1oAlkndvYdsVH1IpSO/YUhOeRQAEnNGdw4pM4IowTkg4oAQDNJ1OKUZzgUE59KAGj8etKy4OOaO1KfU9xQA3k5yBQAc4p68ZGKQ43HHWgBuM0pA9aUDPTigdDuGcUAG0HFJgDIFKD+FKVGRg570AJnkg0UvfpRQBacblJweKhwCOa6qTwLr6ZH9nz+n3DUP8AwhOu7+dOnHv5dAHNAc8cUMBgc9q6E+DdcVmH9nTjHfYaY/hLWgOdPnOf9g/4UAc9zninA9q3P+EQ1vZkafcDn+4f8KRfCmtFubC4GP8AYP8AhQBh9T2wKD0OBWyfCurhsGwuMHp8h/wpP+EZ1YnBsJ8/9c2/woAxumPrQea1v+Ea1bJAsJ/+/bf4U0+HtVXObKfj/pm3+FAGWeMUoGecZ4rS/sDU+D9imIPpGf8ACnf2DqhOBZS/ihoAy2XgHFO6A571onQ9SUH/AEOUf8ANRnSdQ6NazA/7hoAoknI54o7jir39j3//AD7Tf98mj+yr7ftNtLn3U0AUs+2KduycZq0dJvlzm2k/75NNGnXhOFtpCfZTQBXBAzwCaayYIz8uauHS7uPBaCT8qa9hdlv9Q/4DpQBAHZBhWYH1zTlu7hSAHbA9ad9juTwInPvinizuWYAQtxweDQA86lMGyUB/Ck/tV2BDxr9aR7G43kCJiMehqD7JNn/VNn6UAWBfDj92CM09r+M/8sgP61WFvNt4iYn6U9rWY4JiIwMHigCRtQz0iC8YxTTettGEAyahFtNnmNz/AMBNL5MnQRt+VABLcOygHJOajMjsACfwqUxSZH7tuPamtFJk/IQc+lAEDKS1OBCt608xyd1I/CmGNwfun8qAFLDjA5qMAknnn0qVYpAx+RunPFKsLknKGgBCuBg+lR8A4qUxuQeG+mKYY5Oyn8qABtrMOcCmE4J5+lO8t+u04+lKEduiE/hQAR4B3deKbtOO3NO2MMjBH4UuGxwp/KgCLaAaVuMU8qxPQ0m1upBoAaOQaQjIz3p+G6Y5pu1u/AoAbk8elOOAMUfgaTaepoAUZJ9BSc5NLkjHHenYB6daAEXk4NFL9QaKAPsJUUt0HSjYvzfSiigCHaMvx/DTWjUInHpRRQA4QpsztHWkESFxxiiigBywoYySOQcVH5KEniiigBDCgIcKM49KaYkLHKjnrwKKKAGiCNCAqjGPQUzyUGTtHT0FFFAAYIgpOxT8vpUKRRyMcoo6dBRRQBYS3i27di4HsKPskG7cY1Jx3UUUUALNbQCMHyU/75qCG2gY48lOv92iigAubK3Mcw8pPun+EelOisLUQp+4Q/KOqj0oooAI9Ms2wDbx4/3RUsmmWSvxbRcHH3RRRQBAun2YmVPssW0nugpRpOnmQZs4eGx9wUUUAL/Y+nbGP2KA/P8A3BTE0jTWdgbG3xz/AACiigBp0TTMJ/oNv1xzGD600eH9IEn/ACD7b/v0v+FFFACnw/pJDn+zrbI4/wBUv+FRSeHNG3KTptscv/zzHpRRQAweGtEIBOl2uc/88xSTeF9DWZf+JXa8/wDTMUUUAO/4RbQyDjTLYZPOEFL/AMIrobRbm0y3POP9WKKKAK58KaCs5X+yrbGP7lEXhHQC7H+yrbv/AAUUUAD+DfDzI3/Ert+OeFpI/B3h7co/sq3xgfw0UUAObwP4bLuP7Kg9OlR3Hgbw3Cw2aXD1A70UUARt4K8ObD/xKoP1/wAapjwX4dYsP7LhwM9M/wCNFFAFxPAnhrywP7Li5PXJ9PrTT8P/AAyC2NMTp/eP+NFFADT8PfDJA/4lq9P75/xpP+FeeGDkf2aOn98/40UUANl+HXhhUUjThn/fP+NRR/DvwywGdP8A/HzRRQBI3w48MZGNPx/20N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://www.as-pushkin.net/images/people/pushkin_s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://www.as-pushkin.net/images/people/pushkin_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286250" cy="5040560"/>
          </a:xfrm>
          <a:prstGeom prst="rect">
            <a:avLst/>
          </a:prstGeom>
          <a:noFill/>
        </p:spPr>
      </p:pic>
      <p:pic>
        <p:nvPicPr>
          <p:cNvPr id="16398" name="Picture 14" descr="http://www.as-pushkin.net/images/people/pushkina_n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503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Арина Родионовна Яковлева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http://mtdata.ru/u25/photo3C8D/20385755150-0/original.jpg#20385755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024336" cy="4320480"/>
          </a:xfrm>
          <a:prstGeom prst="rect">
            <a:avLst/>
          </a:prstGeom>
          <a:noFill/>
        </p:spPr>
      </p:pic>
      <p:pic>
        <p:nvPicPr>
          <p:cNvPr id="22532" name="Picture 4" descr="http://mtdata.ru/u25/photo30FE/20716536603-0/original.jpg#20716536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5671567" cy="452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Ксавье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де </a:t>
            </a:r>
            <a:r>
              <a:rPr lang="ru-RU" b="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Местр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. Пушкин-ребенок. 1800-1802.</a:t>
            </a:r>
            <a:endParaRPr lang="ru-RU" dirty="0"/>
          </a:p>
        </p:txBody>
      </p:sp>
      <p:pic>
        <p:nvPicPr>
          <p:cNvPr id="3" name="Picture 6" descr="http://mirznanii.com/images/68/61/89761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6064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dbd/000aa894-aff588d4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ds01.infourok.ru/uploads/ex/0f8d/000084bc-c235f69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ds01.infourok.ru/uploads/ex/0f8d/000084bc-c235f69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ds01.infourok.ru/uploads/ex/0f8d/000084bc-c235f69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ds01.infourok.ru/uploads/ex/0f8d/000084bc-c235f69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s://ds01.infourok.ru/uploads/ex/0f8d/000084bc-c235f69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3.infourok.ru/uploads/ex/0b6a/000366c9-37bdc79c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53</Words>
  <Application>Microsoft Office PowerPoint</Application>
  <PresentationFormat>Экран (4:3)</PresentationFormat>
  <Paragraphs>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«Свидание с поэтом»  Литературный вечер  о жизни и творчестве  Александра Сергеевича  Пушкина </vt:lpstr>
      <vt:lpstr>Слайд 2</vt:lpstr>
      <vt:lpstr>Слайд 3</vt:lpstr>
      <vt:lpstr>Сергей Львович Пушкин       Надежда Осиповна Ганнибал (1770-1838)                                       (1775-1836)</vt:lpstr>
      <vt:lpstr>Арина Родионовна Яковлева</vt:lpstr>
      <vt:lpstr>Ксавье де Местр. Пушкин-ребенок. 1800-1802.</vt:lpstr>
      <vt:lpstr>Слайд 7</vt:lpstr>
      <vt:lpstr>Слайд 8</vt:lpstr>
      <vt:lpstr>Слайд 9</vt:lpstr>
      <vt:lpstr>Слайд 10</vt:lpstr>
      <vt:lpstr>Петр Яковлевич Чаадаев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Наталья Николаевна Гончарова</vt:lpstr>
      <vt:lpstr> Н. Н. Гончарова – Ланская 1859</vt:lpstr>
      <vt:lpstr>Слайд 21</vt:lpstr>
      <vt:lpstr>«Наша ветхая лачужка»</vt:lpstr>
      <vt:lpstr>Слайд 23</vt:lpstr>
      <vt:lpstr>Слайд 24</vt:lpstr>
      <vt:lpstr>Слайд 25</vt:lpstr>
      <vt:lpstr>Слайд 26</vt:lpstr>
      <vt:lpstr>   Дуэль Пушкина и Дантеса на Чёрной речке</vt:lpstr>
      <vt:lpstr>Слайд 28</vt:lpstr>
      <vt:lpstr>Могила Пушкина в Святогорском монастыре</vt:lpstr>
      <vt:lpstr>«Великим быть желаю, Люблю России честь. Я много обещаю. Исполню ли? Бог весть!»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«Свидание с поэтом»  Литературный вечер  о жизни и творчестве  Александра Сергеевича  Пушкина </dc:title>
  <dc:creator>admin</dc:creator>
  <cp:lastModifiedBy>admin</cp:lastModifiedBy>
  <cp:revision>21</cp:revision>
  <dcterms:created xsi:type="dcterms:W3CDTF">2018-11-24T14:48:52Z</dcterms:created>
  <dcterms:modified xsi:type="dcterms:W3CDTF">2018-12-06T16:59:00Z</dcterms:modified>
</cp:coreProperties>
</file>