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89" r:id="rId4"/>
    <p:sldId id="277" r:id="rId5"/>
    <p:sldId id="278" r:id="rId6"/>
    <p:sldId id="266" r:id="rId7"/>
    <p:sldId id="281" r:id="rId8"/>
    <p:sldId id="297" r:id="rId9"/>
    <p:sldId id="290" r:id="rId10"/>
    <p:sldId id="291" r:id="rId11"/>
    <p:sldId id="292" r:id="rId12"/>
    <p:sldId id="293" r:id="rId13"/>
    <p:sldId id="294" r:id="rId14"/>
    <p:sldId id="288" r:id="rId15"/>
    <p:sldId id="295" r:id="rId16"/>
    <p:sldId id="268" r:id="rId17"/>
    <p:sldId id="287" r:id="rId18"/>
    <p:sldId id="282" r:id="rId19"/>
    <p:sldId id="269" r:id="rId20"/>
    <p:sldId id="280" r:id="rId21"/>
    <p:sldId id="284" r:id="rId22"/>
    <p:sldId id="296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FF66FF"/>
    <a:srgbClr val="F2F8BA"/>
    <a:srgbClr val="D7D5B7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68" d="100"/>
          <a:sy n="68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0E996-F71B-4420-B1B3-54DBB17FA4FB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2F650-99B0-4038-807C-19FA183C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817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F650-99B0-4038-807C-19FA183C15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27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2F650-99B0-4038-807C-19FA183C15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A217AE-4626-40DA-A681-55A8D19826B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1" y="0"/>
            <a:ext cx="9180451" cy="68308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549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520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667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96094-79C8-4F1B-8E56-DC164CE80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73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185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44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973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416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0788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07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4682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179512" y="188640"/>
            <a:ext cx="8640960" cy="64936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E5E5-7D4E-43EC-9C79-BCB398A55664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A1A87-F5F9-47F5-B3B0-9AFB05E83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79178" y="6543792"/>
            <a:ext cx="222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http://goldina-myclas.ucoz.ru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.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93149"/>
            <a:ext cx="1679854" cy="1589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257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6;&#1090;&#1082;&#1088;&#1099;&#1090;&#1099;&#1081;%20&#1082;&#1083;.&#1095;&#1072;&#1089;\&#1050;&#1086;&#1075;&#1076;&#1072;_&#1084;&#1086;&#1080;_&#1076;&#1088;&#1091;&#1079;&#1100;&#1103;_&#1089;&#1086;_&#1084;&#1085;&#1086;&#108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Acer%20PB\Desktop\&#1042;&#1057;&#1045;%20&#1047;&#1044;&#1045;&#1057;&#1068;\&#1044;&#1086;&#1073;&#1088;&#1072;&#1103;%20%20&#1087;&#1077;&#1089;&#1085;&#1103;%20%20&#1076;&#1083;&#1103;%20%20&#1076;&#1088;&#1091;&#1079;&#1077;&#1081;%20.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0;&#1083;&#1072;&#1088;&#1072;%20&#1056;&#1091;&#1084;&#1103;&#1085;&#1086;&#1074;&#1072;%20&#171;&#1053;&#1072;&#1089;&#1090;&#1086;&#1103;&#1097;&#1080;&#1081;%20&#1076;&#1088;&#1091;&#1075;&#187;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cer%20PB\Desktop\&#1044;&#1088;&#1091;&#1078;&#1073;&#1072;%20&#1076;&#1077;&#1090;&#1089;&#1082;&#1080;&#1081;%20&#1084;&#1091;&#1079;&#1099;&#1082;&#1072;&#1083;&#1100;&#1085;&#1099;&#1081;%20&#1082;&#1083;&#1080;&#1087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cer%20PB\Desktop\&#1042;&#1057;&#1045;%20&#1047;&#1044;&#1045;&#1057;&#1068;\&#1044;&#1072;&#1074;&#1072;&#1081;&#1090;&#1077;%20&#1076;&#1088;&#1091;&#1078;&#1080;&#1090;&#1100;!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cer%20PB\Desktop\Lizok_Stupachenko_-_Vyglyanulo_solnyshko_iz-za_seryh_tuch_(xMusic.me).mp3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cer%20PB\Desktop\&#1086;&#1090;&#1082;&#1088;&#1099;&#1090;&#1099;&#1081;%20&#1082;&#1083;.&#1095;&#1072;&#1089;\&#1044;&#1077;&#1090;&#1089;&#1082;&#1072;&#1103;%20&#1090;&#1072;&#1085;&#1094;&#1077;&#1074;&#1072;&#1083;&#1100;&#1085;&#1072;&#1103;%20&#1084;&#1091;&#1079;&#1099;&#1082;&#1072;%20&#8211;%20&#1042;&#1077;&#1089;&#1077;&#1083;&#1072;&#1103;%20&#1087;&#1077;&#1089;&#1077;&#1085;&#1082;&#1072;%20&#1052;&#1091;&#1079;&#1099;&#1082;&#1072;%20&#1040;&#1083;&#1077;&#1082;&#1089;&#1072;&#1085;&#1076;&#1088;%20&#1045;&#1088;&#1084;&#1086;&#1083;&#1086;&#1074;%20&#1057;&#1083;&#1086;&#1074;&#1072;%20&#1042;&#1072;&#1076;&#1080;&#1084;%20&#1041;&#1086;&#1088;&#1080;&#1089;&#1086;&#1074;%20&#1048;&#1089;&#1087;.%20&#1058;&#1077;&#1072;&#1090;&#1088;%20&#1076;&#1077;&#1090;&#1089;&#1082;&#1086;&#1081;%20&#1087;&#1077;&#1089;&#1085;&#1080;%20&#1058;&#1072;&#1083;&#1080;&#1089;&#1084;&#1072;&#1085;%20(www.petamusic.ru).mp3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256584" cy="2016224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Поговорим</a:t>
            </a:r>
            <a:b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   о</a:t>
            </a:r>
            <a:endParaRPr lang="ru-RU" sz="6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656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Классный час на тему:</a:t>
            </a:r>
            <a:endParaRPr lang="ru-RU" sz="4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852936"/>
            <a:ext cx="28747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дружбе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99695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Arial Black" pitchFamily="34" charset="0"/>
              </a:rPr>
              <a:t>…</a:t>
            </a:r>
            <a:endParaRPr lang="ru-RU" sz="6000" dirty="0"/>
          </a:p>
        </p:txBody>
      </p:sp>
      <p:pic>
        <p:nvPicPr>
          <p:cNvPr id="7" name="Когда_мои_друзья_со_мн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86644" y="64293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87171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28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открытый кл.час\zarabotat-v-qiwi-kosheleke-1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86864"/>
            <a:ext cx="4824536" cy="3371136"/>
          </a:xfrm>
          <a:prstGeom prst="rect">
            <a:avLst/>
          </a:prstGeom>
          <a:noFill/>
        </p:spPr>
      </p:pic>
      <p:pic>
        <p:nvPicPr>
          <p:cNvPr id="3075" name="Picture 3" descr="G:\открытый кл.час\sobaka_na_dereve-1152x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3672408"/>
          </a:xfrm>
          <a:prstGeom prst="rect">
            <a:avLst/>
          </a:prstGeom>
          <a:noFill/>
        </p:spPr>
      </p:pic>
      <p:pic>
        <p:nvPicPr>
          <p:cNvPr id="3076" name="Picture 4" descr="C:\Users\Acer PB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35586" cy="3573016"/>
          </a:xfrm>
          <a:prstGeom prst="rect">
            <a:avLst/>
          </a:prstGeom>
          <a:noFill/>
        </p:spPr>
      </p:pic>
      <p:pic>
        <p:nvPicPr>
          <p:cNvPr id="3077" name="Picture 5" descr="C:\Users\Acer PB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4644008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G:\открытый кл.час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2072" cy="3353147"/>
          </a:xfrm>
          <a:prstGeom prst="rect">
            <a:avLst/>
          </a:prstGeom>
          <a:noFill/>
        </p:spPr>
      </p:pic>
      <p:pic>
        <p:nvPicPr>
          <p:cNvPr id="4099" name="Picture 3" descr="C:\Users\Acer PB\Desktop\i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19" y="0"/>
            <a:ext cx="4320481" cy="3284984"/>
          </a:xfrm>
          <a:prstGeom prst="rect">
            <a:avLst/>
          </a:prstGeom>
          <a:noFill/>
        </p:spPr>
      </p:pic>
      <p:pic>
        <p:nvPicPr>
          <p:cNvPr id="4100" name="Picture 4" descr="C:\Users\Acer PB\Desktop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912333" cy="3501008"/>
          </a:xfrm>
          <a:prstGeom prst="rect">
            <a:avLst/>
          </a:prstGeom>
          <a:noFill/>
        </p:spPr>
      </p:pic>
      <p:pic>
        <p:nvPicPr>
          <p:cNvPr id="4101" name="Picture 5" descr="C:\Users\Acer PB\Desktop\i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3"/>
            <a:ext cx="4298801" cy="3573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 PB\Desktop\colorful-paint-splats-vector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Добрая  песня  для  друзей .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500042"/>
            <a:ext cx="6858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это человек, который связан с кем-нибудь дружбой.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2492896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</a:rPr>
              <a:t>(С.И.Ожегов)</a:t>
            </a:r>
            <a:endParaRPr lang="ru-RU" dirty="0"/>
          </a:p>
        </p:txBody>
      </p:sp>
      <p:pic>
        <p:nvPicPr>
          <p:cNvPr id="7170" name="Picture 2" descr="C:\Users\Acer PB\Desktop\2418649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947751" cy="3501007"/>
          </a:xfrm>
          <a:prstGeom prst="rect">
            <a:avLst/>
          </a:prstGeom>
          <a:noFill/>
        </p:spPr>
      </p:pic>
      <p:pic>
        <p:nvPicPr>
          <p:cNvPr id="7171" name="Picture 3" descr="C:\Users\Acer PB\Desktop\sobaka-i-koshka_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438525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ара Румянова «Настоящий друг»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284984"/>
            <a:ext cx="172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понимание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013176"/>
            <a:ext cx="207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деликатность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420888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зависть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988840"/>
            <a:ext cx="202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благородство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1988840"/>
            <a:ext cx="264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самокритичность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420888"/>
            <a:ext cx="188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равнодушие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420888"/>
            <a:ext cx="157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прощение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1571612"/>
            <a:ext cx="127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645024"/>
            <a:ext cx="221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неуверенность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509120"/>
            <a:ext cx="1920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болтливость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4744" y="4572008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сдержанность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077072"/>
            <a:ext cx="291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раздражительность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4077072"/>
            <a:ext cx="176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нахальство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3212976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искренность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4149080"/>
            <a:ext cx="227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приветливость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3717032"/>
            <a:ext cx="1567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140" y="2000240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враньё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852936"/>
            <a:ext cx="189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сострадание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2780928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1556792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драчливость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5013176"/>
            <a:ext cx="219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предательство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7544" y="1556792"/>
            <a:ext cx="239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справедливость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8224" y="3212976"/>
            <a:ext cx="139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грубость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2780928"/>
            <a:ext cx="19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обидчивость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4581128"/>
            <a:ext cx="2387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взаимовыручка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3717032"/>
            <a:ext cx="249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480" y="5500702"/>
            <a:ext cx="2760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близость взглядов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476672"/>
            <a:ext cx="69127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Какими качествами должен обладать </a:t>
            </a: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настоящий друг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717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1273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Настоящий друг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313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справедливость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214554"/>
            <a:ext cx="2634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благородство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786058"/>
            <a:ext cx="2465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сострадание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643050"/>
            <a:ext cx="224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понимание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357562"/>
            <a:ext cx="3266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29066"/>
            <a:ext cx="297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приветливость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929066"/>
            <a:ext cx="3118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взаимовыручка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786058"/>
            <a:ext cx="347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самокритичность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000636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прощение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357562"/>
            <a:ext cx="1643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42913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искренность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500702"/>
            <a:ext cx="185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верность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5000636"/>
            <a:ext cx="2031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429132"/>
            <a:ext cx="2770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сдержанность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500702"/>
            <a:ext cx="2714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деликатность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2214554"/>
            <a:ext cx="354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близость взглядов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643050"/>
            <a:ext cx="2731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равнодушие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357430"/>
            <a:ext cx="320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предательство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571612"/>
            <a:ext cx="2825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драчливость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071810"/>
            <a:ext cx="2824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обидчивость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143512"/>
            <a:ext cx="4278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раздражительность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786190"/>
            <a:ext cx="3230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неуверенность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3786190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враньё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4429132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зависть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00570"/>
            <a:ext cx="200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грубость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2357430"/>
            <a:ext cx="255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нахальство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143248"/>
            <a:ext cx="2786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болтливость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500042"/>
            <a:ext cx="2879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Лжедруг</a:t>
            </a:r>
            <a:endParaRPr lang="ru-RU" sz="54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отличить истинную дружбу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приятельских отношений?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47664" y="3501008"/>
            <a:ext cx="5715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«Одинаковые»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311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Рассказ  В. Осеевой</a:t>
            </a:r>
            <a:endParaRPr lang="ru-RU" sz="4000" b="1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381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 Р У Ж Б А</a:t>
            </a:r>
            <a:endParaRPr lang="ru-RU" sz="6000" b="1" dirty="0">
              <a:ln w="381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7668" y="301752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572008"/>
            <a:ext cx="671517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главное чудо всегда,</a:t>
            </a:r>
          </a:p>
          <a:p>
            <a:pPr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 открытий для всех настоящее,</a:t>
            </a:r>
          </a:p>
          <a:p>
            <a:pPr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любая беда – не беда,                       </a:t>
            </a:r>
          </a:p>
          <a:p>
            <a:pPr>
              <a:lnSpc>
                <a:spcPct val="80000"/>
              </a:lnSpc>
              <a:buSzPct val="150000"/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рядом друзья настоящие.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 PB\Documents\Bluetooth Folder\IMG_20151215_1125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8429684" cy="5592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800" dirty="0"/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Один за всех и все за одного.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Уважайте друг друга и помогайте друг другу.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Радуйтесь вместе с друзьями.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обижайте друзей и всех, кто вас окружает.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оставляйте друзей в беде, не подводите их, не предавайте, не обманывайте, не нарушайте своих обещаний.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Берегите друзей, ведь друга потерять легко. Старый друг лучше новых двух.</a:t>
            </a:r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2143108" y="642918"/>
            <a:ext cx="478634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Основные законы дружбы:</a:t>
            </a:r>
            <a:endParaRPr lang="ru-RU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5784" y="1357298"/>
            <a:ext cx="75009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Нет друга – ищи, а нашёл- …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42974" y="2143116"/>
            <a:ext cx="75724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Друзья познаются в …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928726" y="4500570"/>
            <a:ext cx="8143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имей сто рублей, а …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28660" y="2928934"/>
            <a:ext cx="63579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Старый друг лучше…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71480"/>
            <a:ext cx="7715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Закончи пословицу:</a:t>
            </a:r>
            <a:endParaRPr lang="ru-RU" sz="44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57222" y="3786189"/>
            <a:ext cx="72152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Человек без друзей, что …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86388"/>
            <a:ext cx="6500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Дружба не гриб, в лесу…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F:\CLIPART8\J0343363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57298"/>
            <a:ext cx="2071702" cy="172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CLIPART8\J0343397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21468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Дружба детский музыкальный клип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1828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85926"/>
            <a:ext cx="721523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Ребята, давайте жить дружно!</a:t>
            </a:r>
            <a:endParaRPr lang="ru-RU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928802"/>
            <a:ext cx="632937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01034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28600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авайте дружить!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714488"/>
            <a:ext cx="502753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ТОВАРИЩ</a:t>
            </a:r>
          </a:p>
          <a:p>
            <a:pPr algn="ctr"/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64" y="1785926"/>
            <a:ext cx="18573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515352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ТОВАРИЩ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человек, близкий</a:t>
            </a:r>
            <a:b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aramond" pitchFamily="18" charset="0"/>
              </a:rPr>
              <a:t>кому-нибудь по общности взглядов, деятельности, условий жизни.</a:t>
            </a:r>
            <a:r>
              <a:rPr lang="ru-RU" sz="8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835824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ДРУЖБА</a:t>
            </a: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3702" y="3714752"/>
            <a:ext cx="73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 rot="19684774">
            <a:off x="412334" y="2708852"/>
            <a:ext cx="4341812" cy="2801418"/>
          </a:xfrm>
          <a:prstGeom prst="fram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 rot="2586212">
            <a:off x="4420754" y="2631923"/>
            <a:ext cx="4183062" cy="3233178"/>
          </a:xfrm>
          <a:prstGeom prst="fram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78593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Что такое </a:t>
            </a:r>
            <a:r>
              <a:rPr lang="ru-RU" sz="3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дружба</a:t>
            </a:r>
            <a:r>
              <a:rPr lang="ru-RU" sz="3600" b="1" dirty="0" smtClean="0">
                <a:solidFill>
                  <a:srgbClr val="000099"/>
                </a:solidFill>
              </a:rPr>
              <a:t>, каждый знает?..</a:t>
            </a:r>
            <a:br>
              <a:rPr lang="ru-RU" sz="36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быть, и спрашивать смешно?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а все же, что обозначает это слово?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 что оно?</a:t>
            </a:r>
          </a:p>
        </p:txBody>
      </p:sp>
      <p:sp>
        <p:nvSpPr>
          <p:cNvPr id="6149" name="Текст 2"/>
          <p:cNvSpPr>
            <a:spLocks noGrp="1"/>
          </p:cNvSpPr>
          <p:nvPr>
            <p:ph type="body" sz="half" idx="1"/>
          </p:nvPr>
        </p:nvSpPr>
        <p:spPr>
          <a:xfrm rot="19648280">
            <a:off x="318679" y="2673243"/>
            <a:ext cx="4038600" cy="236353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 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Дружба-</a:t>
            </a:r>
            <a:r>
              <a:rPr lang="ru-RU" sz="2400" b="1" i="1" u="sng" dirty="0" smtClean="0"/>
              <a:t> </a:t>
            </a:r>
            <a:r>
              <a:rPr lang="ru-RU" sz="2400" b="1" i="1" dirty="0" smtClean="0"/>
              <a:t>это когда люди хотят быть вместе, когда они интересуют друг друга, доверяют друг другу. </a:t>
            </a:r>
          </a:p>
        </p:txBody>
      </p:sp>
      <p:sp>
        <p:nvSpPr>
          <p:cNvPr id="6150" name="Содержимое 3"/>
          <p:cNvSpPr>
            <a:spLocks noGrp="1"/>
          </p:cNvSpPr>
          <p:nvPr>
            <p:ph sz="half" idx="2"/>
          </p:nvPr>
        </p:nvSpPr>
        <p:spPr>
          <a:xfrm rot="2478191">
            <a:off x="4557211" y="2421659"/>
            <a:ext cx="4038600" cy="3183228"/>
          </a:xfrm>
        </p:spPr>
        <p:txBody>
          <a:bodyPr>
            <a:normAutofit/>
          </a:bodyPr>
          <a:lstStyle/>
          <a:p>
            <a:pPr>
              <a:buSzPct val="150000"/>
              <a:buFont typeface="Wingdings 2" pitchFamily="18" charset="2"/>
              <a:buNone/>
            </a:pPr>
            <a:r>
              <a:rPr lang="ru-RU" b="1" i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buSzPct val="150000"/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</a:t>
            </a:r>
            <a:endParaRPr lang="ru-RU" sz="2400" dirty="0" smtClean="0"/>
          </a:p>
        </p:txBody>
      </p:sp>
      <p:pic>
        <p:nvPicPr>
          <p:cNvPr id="8" name="Picture 4" descr="45863608_1246554638_221039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857760"/>
            <a:ext cx="303100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42918"/>
            <a:ext cx="79296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  <a:t>Дружба</a:t>
            </a:r>
            <a:r>
              <a:rPr lang="ru-RU" sz="4000" b="1" dirty="0" smtClean="0">
                <a:solidFill>
                  <a:srgbClr val="0070C0"/>
                </a:solidFill>
                <a:latin typeface="Verdana" pitchFamily="34" charset="0"/>
              </a:rPr>
              <a:t> – близкие отношения, основанные на взаимном доверии, привязанности, общности интересов.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17032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Verdana" pitchFamily="34" charset="0"/>
              </a:rPr>
              <a:t>(С.И.Ожегов)</a:t>
            </a:r>
            <a:endParaRPr lang="ru-RU" sz="3200" dirty="0"/>
          </a:p>
        </p:txBody>
      </p:sp>
      <p:pic>
        <p:nvPicPr>
          <p:cNvPr id="1026" name="Picture 2" descr="C:\Users\Acer PB\Desktop\1606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067944" cy="2798745"/>
          </a:xfrm>
          <a:prstGeom prst="rect">
            <a:avLst/>
          </a:prstGeom>
          <a:noFill/>
        </p:spPr>
      </p:pic>
      <p:pic>
        <p:nvPicPr>
          <p:cNvPr id="1027" name="Picture 3" descr="C:\Users\Acer PB\Desktop\cdcuc6uz9bl2zb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Acer PB\Desktop\8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Lizok_Stupachenko_-_Vyglyanulo_solnyshko_iz-za_seryh_tuch_(xMusic.me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80860" y="56372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Детская танцевальная музыка – Веселая песенка Музыка Александр Ермолов Слова Вадим Борисов Исп. Театр детской песни Талисман (www.petamusic.ru)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00192" y="6309320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Acer PB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323</Words>
  <Application>Microsoft Office PowerPoint</Application>
  <PresentationFormat>Экран (4:3)</PresentationFormat>
  <Paragraphs>108</Paragraphs>
  <Slides>23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Поговорим    о</vt:lpstr>
      <vt:lpstr>Д Р У Ж Б А</vt:lpstr>
      <vt:lpstr>Слайд 3</vt:lpstr>
      <vt:lpstr>Слайд 4</vt:lpstr>
      <vt:lpstr>ТОВАРИЩ - человек, близкий кому-нибудь по общности взглядов, деятельности, условий жизни. </vt:lpstr>
      <vt:lpstr>Что такое дружба, каждый знает?.. Может быть, и спрашивать смешно? Ну а все же, что обозначает это слово? Значит что оно?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в технологии ТРКМ</dc:title>
  <dc:creator>маша</dc:creator>
  <cp:lastModifiedBy>Acer PB</cp:lastModifiedBy>
  <cp:revision>87</cp:revision>
  <dcterms:created xsi:type="dcterms:W3CDTF">2012-04-14T12:44:56Z</dcterms:created>
  <dcterms:modified xsi:type="dcterms:W3CDTF">2016-02-02T14:36:37Z</dcterms:modified>
</cp:coreProperties>
</file>